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718f447d724499f" /><Relationship Type="http://schemas.openxmlformats.org/officeDocument/2006/relationships/extended-properties" Target="/docProps/app.xml" Id="R58d9025b986948c8" /><Relationship Type="http://schemas.openxmlformats.org/officeDocument/2006/relationships/officeDocument" Target="/ppt/presentation.xml" Id="R7fc876eba93241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b6706dc0e940e3"/>
  </p:sldMasterIdLst>
  <p:notesMasterIdLst>
    <p:notesMasterId xmlns:r="http://schemas.openxmlformats.org/officeDocument/2006/relationships" r:id="R2188009bba0e45ab"/>
  </p:notesMasterIdLst>
  <p:sldIdLst>
    <p:sldId xmlns:r="http://schemas.openxmlformats.org/officeDocument/2006/relationships" id="256" r:id="R6e5e34bde41041e4"/>
    <p:sldId xmlns:r="http://schemas.openxmlformats.org/officeDocument/2006/relationships" id="257" r:id="R649a87c602b54b8d"/>
    <p:sldId xmlns:r="http://schemas.openxmlformats.org/officeDocument/2006/relationships" id="258" r:id="R899b2f38e35b4fb5"/>
    <p:sldId xmlns:r="http://schemas.openxmlformats.org/officeDocument/2006/relationships" id="259" r:id="Rd16f86c9b5b74191"/>
    <p:sldId xmlns:r="http://schemas.openxmlformats.org/officeDocument/2006/relationships" id="260" r:id="R35bc5e7d9b6647a7"/>
    <p:sldId xmlns:r="http://schemas.openxmlformats.org/officeDocument/2006/relationships" id="261" r:id="R494ad461535c4d34"/>
    <p:sldId xmlns:r="http://schemas.openxmlformats.org/officeDocument/2006/relationships" id="262" r:id="Rd1cdf0581fa541ec"/>
    <p:sldId xmlns:r="http://schemas.openxmlformats.org/officeDocument/2006/relationships" id="263" r:id="Rfab4014c9b7d44d2"/>
    <p:sldId xmlns:r="http://schemas.openxmlformats.org/officeDocument/2006/relationships" id="264" r:id="R2a79ff6ae6d14200"/>
    <p:sldId xmlns:r="http://schemas.openxmlformats.org/officeDocument/2006/relationships" id="265" r:id="R4a679caec04140d2"/>
    <p:sldId xmlns:r="http://schemas.openxmlformats.org/officeDocument/2006/relationships" id="266" r:id="R9f177c7b0a3845d5"/>
    <p:sldId xmlns:r="http://schemas.openxmlformats.org/officeDocument/2006/relationships" id="267" r:id="R85cebb23e3fd45bc"/>
    <p:sldId xmlns:r="http://schemas.openxmlformats.org/officeDocument/2006/relationships" id="268" r:id="Rbdf3204b190b4839"/>
    <p:sldId xmlns:r="http://schemas.openxmlformats.org/officeDocument/2006/relationships" id="269" r:id="Rb60cd6bd726248fa"/>
    <p:sldId xmlns:r="http://schemas.openxmlformats.org/officeDocument/2006/relationships" id="270" r:id="Rc09f327b8f8845fd"/>
    <p:sldId xmlns:r="http://schemas.openxmlformats.org/officeDocument/2006/relationships" id="271" r:id="Rd38bb580e51046fb"/>
    <p:sldId xmlns:r="http://schemas.openxmlformats.org/officeDocument/2006/relationships" id="272" r:id="R2f8f222fab6b4c82"/>
  </p:sldIdLst>
  <p:sldSz cx="9144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9b0bcd159f24e59" /><Relationship Type="http://schemas.openxmlformats.org/officeDocument/2006/relationships/slideMaster" Target="/ppt/slideMasters/slideMaster1.xml" Id="R55b6706dc0e940e3" /><Relationship Type="http://schemas.openxmlformats.org/officeDocument/2006/relationships/notesMaster" Target="/ppt/notesMasters/notesMaster1.xml" Id="R2188009bba0e45ab" /><Relationship Type="http://schemas.openxmlformats.org/officeDocument/2006/relationships/presProps" Target="/ppt/presProps.xml" Id="Re95a1125b7b34f61" /><Relationship Type="http://schemas.openxmlformats.org/officeDocument/2006/relationships/viewProps" Target="/ppt/viewProps.xml" Id="R4e6dcad26b7f4194" /><Relationship Type="http://schemas.openxmlformats.org/officeDocument/2006/relationships/tableStyles" Target="/ppt/tableStyles.xml" Id="R8f7180fcd74a4e15" /><Relationship Type="http://schemas.openxmlformats.org/officeDocument/2006/relationships/slide" Target="/ppt/slides/slide1.xml" Id="R6e5e34bde41041e4" /><Relationship Type="http://schemas.openxmlformats.org/officeDocument/2006/relationships/slide" Target="/ppt/slides/slide2.xml" Id="R649a87c602b54b8d" /><Relationship Type="http://schemas.openxmlformats.org/officeDocument/2006/relationships/slide" Target="/ppt/slides/slide3.xml" Id="R899b2f38e35b4fb5" /><Relationship Type="http://schemas.openxmlformats.org/officeDocument/2006/relationships/slide" Target="/ppt/slides/slide4.xml" Id="Rd16f86c9b5b74191" /><Relationship Type="http://schemas.openxmlformats.org/officeDocument/2006/relationships/slide" Target="/ppt/slides/slide5.xml" Id="R35bc5e7d9b6647a7" /><Relationship Type="http://schemas.openxmlformats.org/officeDocument/2006/relationships/slide" Target="/ppt/slides/slide6.xml" Id="R494ad461535c4d34" /><Relationship Type="http://schemas.openxmlformats.org/officeDocument/2006/relationships/slide" Target="/ppt/slides/slide7.xml" Id="Rd1cdf0581fa541ec" /><Relationship Type="http://schemas.openxmlformats.org/officeDocument/2006/relationships/slide" Target="/ppt/slides/slide8.xml" Id="Rfab4014c9b7d44d2" /><Relationship Type="http://schemas.openxmlformats.org/officeDocument/2006/relationships/slide" Target="/ppt/slides/slide9.xml" Id="R2a79ff6ae6d14200" /><Relationship Type="http://schemas.openxmlformats.org/officeDocument/2006/relationships/slide" Target="/ppt/slides/slide10.xml" Id="R4a679caec04140d2" /><Relationship Type="http://schemas.openxmlformats.org/officeDocument/2006/relationships/slide" Target="/ppt/slides/slide11.xml" Id="R9f177c7b0a3845d5" /><Relationship Type="http://schemas.openxmlformats.org/officeDocument/2006/relationships/slide" Target="/ppt/slides/slide12.xml" Id="R85cebb23e3fd45bc" /><Relationship Type="http://schemas.openxmlformats.org/officeDocument/2006/relationships/slide" Target="/ppt/slides/slide13.xml" Id="Rbdf3204b190b4839" /><Relationship Type="http://schemas.openxmlformats.org/officeDocument/2006/relationships/slide" Target="/ppt/slides/slide14.xml" Id="Rb60cd6bd726248fa" /><Relationship Type="http://schemas.openxmlformats.org/officeDocument/2006/relationships/slide" Target="/ppt/slides/slide15.xml" Id="Rc09f327b8f8845fd" /><Relationship Type="http://schemas.openxmlformats.org/officeDocument/2006/relationships/slide" Target="/ppt/slides/slide16.xml" Id="Rd38bb580e51046fb" /><Relationship Type="http://schemas.openxmlformats.org/officeDocument/2006/relationships/slide" Target="/ppt/slides/slide17.xml" Id="R2f8f222fab6b4c8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fa85c32c86c4cd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9b784ba95bc442d" /><Relationship Type="http://schemas.openxmlformats.org/officeDocument/2006/relationships/notesMaster" Target="/ppt/notesMasters/notesMaster1.xml" Id="R34ff6b60408e411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c634019dcbd4565" /><Relationship Type="http://schemas.openxmlformats.org/officeDocument/2006/relationships/notesMaster" Target="/ppt/notesMasters/notesMaster1.xml" Id="R62f9a104156e4236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69b246aadabb41a5" /><Relationship Type="http://schemas.openxmlformats.org/officeDocument/2006/relationships/notesMaster" Target="/ppt/notesMasters/notesMaster1.xml" Id="R4d3196627f694c9d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ad6ca33e9c644634" /><Relationship Type="http://schemas.openxmlformats.org/officeDocument/2006/relationships/notesMaster" Target="/ppt/notesMasters/notesMaster1.xml" Id="Rad0137c0f607497c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0257b6c35e6b4faf" /><Relationship Type="http://schemas.openxmlformats.org/officeDocument/2006/relationships/notesMaster" Target="/ppt/notesMasters/notesMaster1.xml" Id="R3a233a28d05c4ae8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e8989c5855da4288" /><Relationship Type="http://schemas.openxmlformats.org/officeDocument/2006/relationships/notesMaster" Target="/ppt/notesMasters/notesMaster1.xml" Id="Re73ca75569ed48ca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dbcccb4d513740b6" /><Relationship Type="http://schemas.openxmlformats.org/officeDocument/2006/relationships/notesMaster" Target="/ppt/notesMasters/notesMaster1.xml" Id="R36b4202204e04ede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b641afdd559646a1" /><Relationship Type="http://schemas.openxmlformats.org/officeDocument/2006/relationships/notesMaster" Target="/ppt/notesMasters/notesMaster1.xml" Id="Rda5d5e561ba94a4f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a8e818f213934e50" /><Relationship Type="http://schemas.openxmlformats.org/officeDocument/2006/relationships/notesMaster" Target="/ppt/notesMasters/notesMaster1.xml" Id="R541261c43f394df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2ae4e6eff5d4282" /><Relationship Type="http://schemas.openxmlformats.org/officeDocument/2006/relationships/notesMaster" Target="/ppt/notesMasters/notesMaster1.xml" Id="Rd5b15780755f485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cc201f0efe8457d" /><Relationship Type="http://schemas.openxmlformats.org/officeDocument/2006/relationships/notesMaster" Target="/ppt/notesMasters/notesMaster1.xml" Id="R03d809fe6b7c443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6fd9b25e30d4778" /><Relationship Type="http://schemas.openxmlformats.org/officeDocument/2006/relationships/notesMaster" Target="/ppt/notesMasters/notesMaster1.xml" Id="R87a5776bf3f6408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b70f39542df4a6e" /><Relationship Type="http://schemas.openxmlformats.org/officeDocument/2006/relationships/notesMaster" Target="/ppt/notesMasters/notesMaster1.xml" Id="R0ff7b81d27e94333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97eec53dc5a4b2c" /><Relationship Type="http://schemas.openxmlformats.org/officeDocument/2006/relationships/notesMaster" Target="/ppt/notesMasters/notesMaster1.xml" Id="Re0eb7bf2cfcc4b6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fac0c94cfb64ab7" /><Relationship Type="http://schemas.openxmlformats.org/officeDocument/2006/relationships/notesMaster" Target="/ppt/notesMasters/notesMaster1.xml" Id="R42932736cb2f416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284b32bbc96459b" /><Relationship Type="http://schemas.openxmlformats.org/officeDocument/2006/relationships/notesMaster" Target="/ppt/notesMasters/notesMaster1.xml" Id="R2894a6888edf42ba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7e4d3a34dd9419c" /><Relationship Type="http://schemas.openxmlformats.org/officeDocument/2006/relationships/notesMaster" Target="/ppt/notesMasters/notesMaster1.xml" Id="Rdb943cb8fe504bb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cc660b9fa148fb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45fd4e7d7f48df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695d81b1994b3b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f6cf6fe32d4470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24e1d214fa4ad4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7225dd27c947cc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b1eac65d084279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b6ae943ea54bed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5741abb7c9430d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f928b72dbb46e9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1b24726dcb42b9" /></Relationships>
</file>

<file path=ppt/slideLayouts/slideLayout1.xml><?xml version="1.0" encoding="utf-8"?>
<p:sldLayout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766CC69-F6CF-4109-AF38-CA25B1311C11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AD332BE1-8753-42A7-BDD3-62E6D60D45B2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040B751-02B4-4203-B56E-F62EB7A7CE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27523B54-87EE-4383-8059-CEECC72B17C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DC73731-1649-4907-B8E4-7D1DE10C3F1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0.xml><?xml version="1.0" encoding="utf-8"?>
<p:sldLayout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30C46D1-F462-4B7C-966D-591118E9234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E7CBE345-2BC5-4CA0-8D0D-3395DBAAC119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B3CE73C9-AAD8-4A6A-8362-06D3EC73A3B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D41FFD84-4D3B-4A56-8211-9728D967275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E88E0C46-65CF-4562-9D87-E372E17604B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1.xml><?xml version="1.0" encoding="utf-8"?>
<p:sldLayout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Vertical Title 1">
            <a:extLst xmlns:a="http://schemas.openxmlformats.org/drawingml/2006/main">
              <a:ext uri="{FF2B5EF4-FFF2-40B4-BE49-F238E27FC236}">
                <a16:creationId xmlns:a16="http://schemas.microsoft.com/office/drawing/2014/main" id="{01561B4E-32BB-43DC-AF75-A7C11C8F17C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629400" y="274638"/>
            <a:ext cx="20574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09CDDD9F-7488-4311-A589-C159D97C2089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274638"/>
            <a:ext cx="60198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79A18077-A332-427C-BB31-3AE96687EB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6A99E7C-6B69-4268-ADF9-54757DC796E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75700BA-682B-4733-A205-7726541CF57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2.xml><?xml version="1.0" encoding="utf-8"?>
<p:sldLayout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3AD08D0-8178-4682-AFA1-2973DA83302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AB2C867A-FE95-4BB0-94CE-D7ADB2E6837E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0157029-C5F9-4527-BE26-9848C5F4779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7D403E71-8F8A-4566-9FA7-52D92C2D959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EE9B259F-0E5C-4A28-B330-799F9490E8C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3.xml><?xml version="1.0" encoding="utf-8"?>
<p:sldLayout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871B623-99A2-42C2-8F71-F279BA5DF14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722313" y="4406900"/>
            <a:ext cx="7772400" cy="1362075"/>
          </a:xfrm>
        </p:spPr>
        <p:txBody>
          <a:bodyPr xmlns:a="http://schemas.openxmlformats.org/drawingml/2006/main" anchor="t"/>
          <a:lstStyle xmlns:a="http://schemas.openxmlformats.org/drawingml/2006/main">
            <a:lvl1pPr algn="l">
              <a:buNone/>
              <a:defRPr sz="4000" b="1" cap="all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7C8FD829-C484-4B6D-9C52-E7B257F8920A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722313" y="2906713"/>
            <a:ext cx="7772400" cy="1500187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30C1A3C-4D12-43E5-8BE0-888715BD9FC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CDD60A5-F439-4AA9-A375-817C01263B55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B2F56E3-DE4C-4FDF-866D-F593BA1239D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8EA24E6-B2A7-4BF7-ADFD-BB795422185E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A04AD8A2-B890-4DE5-A95D-3C19A60DF74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88DB470E-DE0F-4E68-8158-A281A74DDD89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648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31898006-46C7-4DBB-8CC3-DA8AA05074BC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1C110727-00A1-41B4-83BC-76D21B97FD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17897AC9-0DEF-4081-9575-1DCAB077227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5.xml><?xml version="1.0" encoding="utf-8"?>
<p:sldLayout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7280BC6B-426F-4C33-A712-464A8FD7CC2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69269FD9-6D5C-4161-A86A-620CE1A1BF7F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535113"/>
            <a:ext cx="4040188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69B06A05-51B4-4AE8-A831-55C95B2160EF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57200" y="2174875"/>
            <a:ext cx="4040188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Text Placeholder 4">
            <a:extLst xmlns:a="http://schemas.openxmlformats.org/drawingml/2006/main">
              <a:ext uri="{FF2B5EF4-FFF2-40B4-BE49-F238E27FC236}">
                <a16:creationId xmlns:a16="http://schemas.microsoft.com/office/drawing/2014/main" id="{B7D80F27-B486-4123-82EF-E451595AB31C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4645025" y="1535113"/>
            <a:ext cx="4041775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 xmlns:a="http://schemas.openxmlformats.org/drawingml/2006/main">
              <a:ext uri="{FF2B5EF4-FFF2-40B4-BE49-F238E27FC236}">
                <a16:creationId xmlns:a16="http://schemas.microsoft.com/office/drawing/2014/main" id="{52B01DA1-B36E-4FC3-8CAF-17DA28A3BB49}"/>
              </a:ext>
            </a:extLst>
          </p:cNvPr>
          <p:cNvSpPr>
            <a:spLocks xmlns:a="http://schemas.openxmlformats.org/drawingml/2006/main" noGrp="1"/>
          </p:cNvSpPr>
          <p:nvPr>
            <p:ph idx="4"/>
          </p:nvPr>
        </p:nvSpPr>
        <p:spPr>
          <a:xfrm xmlns:a="http://schemas.openxmlformats.org/drawingml/2006/main">
            <a:off x="4645025" y="2174875"/>
            <a:ext cx="4041775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14A8A56-0C32-4844-923D-2F49C1573F4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E274402F-61D9-48A2-AD90-5537B9AAF32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CE709278-A289-48F8-9D95-C513225998D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6.xml><?xml version="1.0" encoding="utf-8"?>
<p:sldLayout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5B1EAEB-3CC7-4B50-9D0B-8313D701A0F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E70BE9E3-11D6-41C7-95CB-D9265F1F1D6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8173DA8C-D675-4AFF-849A-C64ED236CC4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C28A110E-30D3-49A4-998F-7436EE30ACB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7.xml><?xml version="1.0" encoding="utf-8"?>
<p:sldLayout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ate Placeholder 1">
            <a:extLst xmlns:a="http://schemas.openxmlformats.org/drawingml/2006/main">
              <a:ext uri="{FF2B5EF4-FFF2-40B4-BE49-F238E27FC236}">
                <a16:creationId xmlns:a16="http://schemas.microsoft.com/office/drawing/2014/main" id="{B1CA25C6-D679-4FC6-8C35-B49C47EB3C9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3" name="Footer Placeholder 2">
            <a:extLst xmlns:a="http://schemas.openxmlformats.org/drawingml/2006/main">
              <a:ext uri="{FF2B5EF4-FFF2-40B4-BE49-F238E27FC236}">
                <a16:creationId xmlns:a16="http://schemas.microsoft.com/office/drawing/2014/main" id="{2221C9CF-FB8E-4473-8A66-9CE145F17BC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>
            <a:extLst xmlns:a="http://schemas.openxmlformats.org/drawingml/2006/main">
              <a:ext uri="{FF2B5EF4-FFF2-40B4-BE49-F238E27FC236}">
                <a16:creationId xmlns:a16="http://schemas.microsoft.com/office/drawing/2014/main" id="{01F5C9D6-C122-4D84-B39D-F9E4076926DD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8.xml><?xml version="1.0" encoding="utf-8"?>
<p:sldLayout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7308E742-A6E9-4F82-B72E-38B7F01BBAF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3050"/>
            <a:ext cx="3008313" cy="1162050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CCFB0D37-675E-4248-B854-94685FF9D111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575050" y="273050"/>
            <a:ext cx="5111750" cy="585311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6EDD6AAE-EE55-4A84-8A56-58D18188BA55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457200" y="1435100"/>
            <a:ext cx="3008313" cy="4691063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26B3F1D4-8F06-4A13-92FA-0B6FA296C3F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526FB598-133D-4FAA-A9D1-F27571AF4AE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B7D84876-2BD3-426F-A4A8-21C836481A2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9.xml><?xml version="1.0" encoding="utf-8"?>
<p:sldLayout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7460C717-0521-4A04-B0F2-52F44B0DD1B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792288" y="4800600"/>
            <a:ext cx="5486400" cy="566738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Picture Placeholder 2">
            <a:extLst xmlns:a="http://schemas.openxmlformats.org/drawingml/2006/main">
              <a:ext uri="{FF2B5EF4-FFF2-40B4-BE49-F238E27FC236}">
                <a16:creationId xmlns:a16="http://schemas.microsoft.com/office/drawing/2014/main" id="{580FAAC4-767A-44ED-A928-3573F46ABBA1}"/>
              </a:ext>
            </a:extLst>
          </p:cNvPr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1792288" y="612775"/>
            <a:ext cx="5486400" cy="4114800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 xmlns:a="http://schemas.openxmlformats.org/drawingml/2006/main"/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ADDE28C3-CEF4-4D99-A1CE-DBBC116B5EF5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1792288" y="5367338"/>
            <a:ext cx="5486400" cy="804862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19C5F788-6ACE-4DF1-B68F-2B3BD84EE86C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ACF3280D-F358-4336-B33D-EAD189F3F5BD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E270AF11-2937-4D3B-B14E-CA621A0F1F2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ec74ca12095447e" /><Relationship Type="http://schemas.openxmlformats.org/officeDocument/2006/relationships/slideLayout" Target="/ppt/slideLayouts/slideLayout1.xml" Id="R951dea99210448b1" /><Relationship Type="http://schemas.openxmlformats.org/officeDocument/2006/relationships/slideLayout" Target="/ppt/slideLayouts/slideLayout2.xml" Id="Raac53dc437d54e1e" /><Relationship Type="http://schemas.openxmlformats.org/officeDocument/2006/relationships/slideLayout" Target="/ppt/slideLayouts/slideLayout3.xml" Id="R94267f34094f4ef8" /><Relationship Type="http://schemas.openxmlformats.org/officeDocument/2006/relationships/slideLayout" Target="/ppt/slideLayouts/slideLayout4.xml" Id="R96a5818d5d6c45b2" /><Relationship Type="http://schemas.openxmlformats.org/officeDocument/2006/relationships/slideLayout" Target="/ppt/slideLayouts/slideLayout5.xml" Id="R7b594d50f43849ae" /><Relationship Type="http://schemas.openxmlformats.org/officeDocument/2006/relationships/slideLayout" Target="/ppt/slideLayouts/slideLayout6.xml" Id="Ra09d46839bff4e16" /><Relationship Type="http://schemas.openxmlformats.org/officeDocument/2006/relationships/slideLayout" Target="/ppt/slideLayouts/slideLayout7.xml" Id="R220ff900162c4fcd" /><Relationship Type="http://schemas.openxmlformats.org/officeDocument/2006/relationships/slideLayout" Target="/ppt/slideLayouts/slideLayout8.xml" Id="R8e061784d12b4ef2" /><Relationship Type="http://schemas.openxmlformats.org/officeDocument/2006/relationships/slideLayout" Target="/ppt/slideLayouts/slideLayout9.xml" Id="R0d1d8de9ecf54405" /><Relationship Type="http://schemas.openxmlformats.org/officeDocument/2006/relationships/slideLayout" Target="/ppt/slideLayouts/slideLayout10.xml" Id="R18e9626ab9aa494c" /><Relationship Type="http://schemas.openxmlformats.org/officeDocument/2006/relationships/slideLayout" Target="/ppt/slideLayouts/slideLayout11.xml" Id="R5a69aad30f6c4764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5B56BADB-43A9-48E1-BC20-1E957533C37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4638"/>
            <a:ext cx="8229600" cy="1143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081ACF85-7727-4704-86F3-3D7E787E184E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600200"/>
            <a:ext cx="8229600" cy="45259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C3DE6381-0F8A-4B51-904B-6D41ADCE71E3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457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D9BA3FE5-5E63-47A9-AA86-5BA20C7B2B10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3124200" y="6356350"/>
            <a:ext cx="2895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609EFB5-588B-4234-A793-9C4396FA62E7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6553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1dea99210448b1"/>
    <p:sldLayoutId xmlns:r="http://schemas.openxmlformats.org/officeDocument/2006/relationships" id="2147483650" r:id="Raac53dc437d54e1e"/>
    <p:sldLayoutId xmlns:r="http://schemas.openxmlformats.org/officeDocument/2006/relationships" id="2147483651" r:id="R94267f34094f4ef8"/>
    <p:sldLayoutId xmlns:r="http://schemas.openxmlformats.org/officeDocument/2006/relationships" id="2147483652" r:id="R96a5818d5d6c45b2"/>
    <p:sldLayoutId xmlns:r="http://schemas.openxmlformats.org/officeDocument/2006/relationships" id="2147483653" r:id="R7b594d50f43849ae"/>
    <p:sldLayoutId xmlns:r="http://schemas.openxmlformats.org/officeDocument/2006/relationships" id="2147483654" r:id="Ra09d46839bff4e16"/>
    <p:sldLayoutId xmlns:r="http://schemas.openxmlformats.org/officeDocument/2006/relationships" id="2147483655" r:id="R220ff900162c4fcd"/>
    <p:sldLayoutId xmlns:r="http://schemas.openxmlformats.org/officeDocument/2006/relationships" id="2147483656" r:id="R8e061784d12b4ef2"/>
    <p:sldLayoutId xmlns:r="http://schemas.openxmlformats.org/officeDocument/2006/relationships" id="2147483657" r:id="R0d1d8de9ecf54405"/>
    <p:sldLayoutId xmlns:r="http://schemas.openxmlformats.org/officeDocument/2006/relationships" id="2147483658" r:id="R18e9626ab9aa494c"/>
    <p:sldLayoutId xmlns:r="http://schemas.openxmlformats.org/officeDocument/2006/relationships" id="2147483659" r:id="R5a69aad30f6c4764"/>
  </p:sldLayoutIdLst>
  <p:txStyles>
    <p:titleStyle>
      <a:lvl1pPr xmlns:a="http://schemas.openxmlformats.org/drawingml/2006/main" algn="ctr" defTabSz="4572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4572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4572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4572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4572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4572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879925cc16ab47e5" /><Relationship Type="http://schemas.openxmlformats.org/officeDocument/2006/relationships/image" Target="/ppt/media/image.png" Id="Racf2974987094228" /><Relationship Type="http://schemas.openxmlformats.org/officeDocument/2006/relationships/notesSlide" Target="/ppt/notesSlides/notesSlide1.xml" Id="Rc7658ce55fef417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652d5565262e4289" /><Relationship Type="http://schemas.openxmlformats.org/officeDocument/2006/relationships/notesSlide" Target="/ppt/notesSlides/notesSlide10.xml" Id="Rf51d04d611c74304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de11be70918947a8" /><Relationship Type="http://schemas.openxmlformats.org/officeDocument/2006/relationships/notesSlide" Target="/ppt/notesSlides/notesSlide11.xml" Id="R7345b0872eaa43df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b8860167177f4fa7" /><Relationship Type="http://schemas.openxmlformats.org/officeDocument/2006/relationships/notesSlide" Target="/ppt/notesSlides/notesSlide12.xml" Id="Rb56e730296144424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f9ca0adeb91541c3" /><Relationship Type="http://schemas.openxmlformats.org/officeDocument/2006/relationships/notesSlide" Target="/ppt/notesSlides/notesSlide13.xml" Id="Rcad6a23ad6444eff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519c4fb55e3942a5" /><Relationship Type="http://schemas.openxmlformats.org/officeDocument/2006/relationships/notesSlide" Target="/ppt/notesSlides/notesSlide14.xml" Id="Rc23201aeb30c4be7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ca5c7b73589e4613" /><Relationship Type="http://schemas.openxmlformats.org/officeDocument/2006/relationships/notesSlide" Target="/ppt/notesSlides/notesSlide15.xml" Id="R4eb321d5ee1948dc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bd6111119d4e49cb" /><Relationship Type="http://schemas.openxmlformats.org/officeDocument/2006/relationships/notesSlide" Target="/ppt/notesSlides/notesSlide16.xml" Id="R766dd36b8d594a19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74e86c4abccd4755" /><Relationship Type="http://schemas.openxmlformats.org/officeDocument/2006/relationships/notesSlide" Target="/ppt/notesSlides/notesSlide17.xml" Id="Ra6219e40d5614d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8cc647daea2745b4" /><Relationship Type="http://schemas.openxmlformats.org/officeDocument/2006/relationships/notesSlide" Target="/ppt/notesSlides/notesSlide2.xml" Id="Rd8447846ddf649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2970956aae484cba" /><Relationship Type="http://schemas.openxmlformats.org/officeDocument/2006/relationships/notesSlide" Target="/ppt/notesSlides/notesSlide3.xml" Id="R19958526d1e444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da5c49b7bde2487f" /><Relationship Type="http://schemas.openxmlformats.org/officeDocument/2006/relationships/notesSlide" Target="/ppt/notesSlides/notesSlide4.xml" Id="Rc0d051cff53a48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27a93bf3feea4b92" /><Relationship Type="http://schemas.openxmlformats.org/officeDocument/2006/relationships/notesSlide" Target="/ppt/notesSlides/notesSlide5.xml" Id="R1d6d29c4f9794c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7beee84095e24cea" /><Relationship Type="http://schemas.openxmlformats.org/officeDocument/2006/relationships/notesSlide" Target="/ppt/notesSlides/notesSlide6.xml" Id="Rf9dc2992d49645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370ae9ec81b9401f" /><Relationship Type="http://schemas.openxmlformats.org/officeDocument/2006/relationships/notesSlide" Target="/ppt/notesSlides/notesSlide7.xml" Id="R07dc1f1b7bd44db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616151e25ba44e8c" /><Relationship Type="http://schemas.openxmlformats.org/officeDocument/2006/relationships/notesSlide" Target="/ppt/notesSlides/notesSlide8.xml" Id="R5ba7c27e630b4c5d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5338f80799f14a7b" /><Relationship Type="http://schemas.openxmlformats.org/officeDocument/2006/relationships/notesSlide" Target="/ppt/notesSlides/notesSlide9.xml" Id="R9e9022d17ca649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ECDD95B9-6DE7-4618-9ED2-312ED8CF5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AF0693A4-AD3B-4261-A7EF-510E06FFC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468880"/>
            <a:ext cx="822960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3600" b="1">
                <a:solidFill>
                  <a:srgbClr val="214C52"/>
                </a:solidFill>
                <a:latin typeface="Aptos Display"/>
                <a:ea typeface="Aptos Display"/>
                <a:cs typeface="Aptos Display"/>
              </a:defRPr>
            </a:pPr>
            <a:r>
              <a:rPr sz="3600" b="1">
                <a:solidFill>
                  <a:srgbClr val="214C52"/>
                </a:solidFill>
                <a:latin typeface="Aptos Display"/>
                <a:ea typeface="Aptos Display"/>
                <a:cs typeface="Aptos Display"/>
              </a:rPr>
              <a:t>THE WIND IN THE WILLOWS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3944D71D-EA47-4C23-8942-4E5327DBB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91840"/>
            <a:ext cx="822960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0">
                <a:solidFill>
                  <a:srgbClr val="A66D22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A66D22"/>
                </a:solidFill>
                <a:latin typeface="Aptos"/>
                <a:ea typeface="Aptos"/>
                <a:cs typeface="Aptos"/>
              </a:rPr>
              <a:t>Independent Living Book Study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cf2974987094228"/>
          <a:srcRect xmlns:a="http://schemas.openxmlformats.org/drawingml/2006/main" l="12480" t="0" r="1248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</p:spPr>
      </p:pic>
      <p:sp>
        <p:nvSpPr>
          <p:cNvPr id="6" name="cover-reed-rule">
            <a:extLst xmlns:a="http://schemas.openxmlformats.org/drawingml/2006/main">
              <a:ext uri="{FF2B5EF4-FFF2-40B4-BE49-F238E27FC236}">
                <a16:creationId xmlns:a16="http://schemas.microsoft.com/office/drawing/2014/main" id="{944039A6-6FAB-4AF0-BF36-84369BC1A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4238625"/>
            <a:ext cx="4286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7863A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3306688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FA6F1EB3-6960-4FD3-9510-4469E1931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448C4B4D-4FB2-442D-BE2D-C029C80DA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C7D4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8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425B3864-D3BD-4923-AA2F-E25D603FE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5C7D4D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5C7D4D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DA3756F9-DF70-4E1C-89D5-F419E5E86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4288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7CEEB79F-0579-4B9D-BE93-36BDE2407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Read Ch 8: Toad's Adventures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4ACD2E03-7065-40C6-892A-B40BB5E94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4288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A31FAE2F-DA46-4E23-A7CB-46417557A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Narration: retell Toad's escape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AF756113-53C2-48C8-AC61-9187AED52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4288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462DEEE8-1AA2-45E3-BC60-5A5031602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Drama: act out the disguise scene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EC8E9444-949B-4555-AF96-CEEAB4EA6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7863A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7863A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8-accent">
            <a:extLst xmlns:a="http://schemas.openxmlformats.org/drawingml/2006/main">
              <a:ext uri="{FF2B5EF4-FFF2-40B4-BE49-F238E27FC236}">
                <a16:creationId xmlns:a16="http://schemas.microsoft.com/office/drawing/2014/main" id="{54D39A71-A5EA-4D27-847C-BA5D7D8BC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C7D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8-tag">
            <a:extLst xmlns:a="http://schemas.openxmlformats.org/drawingml/2006/main">
              <a:ext uri="{FF2B5EF4-FFF2-40B4-BE49-F238E27FC236}">
                <a16:creationId xmlns:a16="http://schemas.microsoft.com/office/drawing/2014/main" id="{1A5A7545-E722-41EA-8F16-E1EADE5C2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08  /  15</a:t>
            </a:r>
          </a:p>
        </p:txBody>
      </p:sp>
    </p:spTree>
    <p:extLst>
      <p:ext uri="{BB962C8B-B14F-4D97-AF65-F5344CB8AC3E}">
        <p14:creationId xmlns:p14="http://schemas.microsoft.com/office/powerpoint/2010/main" val="954806702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EF3B1FE4-B9D2-46BD-A9A5-A30346EE2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5C7D2138-0E43-46F9-814D-93F6F58F3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C7D4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9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3E6D8CB2-93A2-4471-8B8C-7F2221530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5C7D4D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5C7D4D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CE045AB8-9034-45B7-8C84-95309C46D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4288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E7DE1F9E-AFEA-4925-8B35-F8402A405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Read Ch 9: Wayfarers All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1DBC55AB-A23A-4340-BCE7-754123B2B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4288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100679A5-EDBC-4B8C-AAEB-C9E47A4C6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Discuss: adventure vs. home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1B1F456F-C197-4C0B-AD21-5C6EB48EB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4288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6F21CC92-056D-4B79-9736-7D061FA17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Geography: map the Sea Rat's travels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353332F9-C576-43FE-A9C6-839B3C4E4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7863A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7863A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9-accent">
            <a:extLst xmlns:a="http://schemas.openxmlformats.org/drawingml/2006/main">
              <a:ext uri="{FF2B5EF4-FFF2-40B4-BE49-F238E27FC236}">
                <a16:creationId xmlns:a16="http://schemas.microsoft.com/office/drawing/2014/main" id="{A1A14107-F1C6-475F-BFD2-F95A0D5B8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C7D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9-tag">
            <a:extLst xmlns:a="http://schemas.openxmlformats.org/drawingml/2006/main">
              <a:ext uri="{FF2B5EF4-FFF2-40B4-BE49-F238E27FC236}">
                <a16:creationId xmlns:a16="http://schemas.microsoft.com/office/drawing/2014/main" id="{936B5B55-FA5D-4989-A071-6AF9E2869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09  /  15</a:t>
            </a:r>
          </a:p>
        </p:txBody>
      </p:sp>
    </p:spTree>
    <p:extLst>
      <p:ext uri="{BB962C8B-B14F-4D97-AF65-F5344CB8AC3E}">
        <p14:creationId xmlns:p14="http://schemas.microsoft.com/office/powerpoint/2010/main" val="1836256841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FB092372-5AEF-45EF-84C4-45CFAB797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B5F25DA5-C60E-4E5B-967C-35C9BBE0A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C7D4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10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A640C85B-08EA-4EE6-B6C9-D387D4F68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5C7D4D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5C7D4D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A544120A-E380-4647-94D4-83A5BC564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4288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E52E6A1A-0242-46FC-A381-6DB158607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Read Ch 10: The Further Adventures of Toad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D02F047D-6DDF-4FF7-8B7B-0BA2180E5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4288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59572278-1659-4EFA-814A-1789D32F5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Discuss: what keeps going wrong for Toad?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526ED1B0-BAD5-4D43-B181-258C56A1F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4288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2BC24B87-99D5-46C3-BDA6-D8C4B7517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Narration: retell as a newspaper report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BBD454FE-81F0-4ED9-B82A-25AE41865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7863A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7863A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0-accent">
            <a:extLst xmlns:a="http://schemas.openxmlformats.org/drawingml/2006/main">
              <a:ext uri="{FF2B5EF4-FFF2-40B4-BE49-F238E27FC236}">
                <a16:creationId xmlns:a16="http://schemas.microsoft.com/office/drawing/2014/main" id="{C184927D-F841-4E2A-AE55-82C4C9A42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C7D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0-tag">
            <a:extLst xmlns:a="http://schemas.openxmlformats.org/drawingml/2006/main">
              <a:ext uri="{FF2B5EF4-FFF2-40B4-BE49-F238E27FC236}">
                <a16:creationId xmlns:a16="http://schemas.microsoft.com/office/drawing/2014/main" id="{18F1AF8F-93B4-4153-B9AD-424517129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10  /  15</a:t>
            </a:r>
          </a:p>
        </p:txBody>
      </p:sp>
    </p:spTree>
    <p:extLst>
      <p:ext uri="{BB962C8B-B14F-4D97-AF65-F5344CB8AC3E}">
        <p14:creationId xmlns:p14="http://schemas.microsoft.com/office/powerpoint/2010/main" val="1849171062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5722E8E0-E4E8-437A-8349-A5D97242A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55830BA0-434C-4187-AB00-91339721B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C7D4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11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9218CF46-34DA-40DF-9C23-EE86D45BF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5C7D4D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5C7D4D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F899251B-D434-40BA-9DC5-0FC3796C7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4288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FB40CCD0-9CBD-4042-82CA-6F7AE4588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Read Ch 11: 'Like Summer Tempests...'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7CF62AEA-4329-47A1-BA85-2A77AEAE0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4288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D9F399CE-480F-4843-8833-6BBC540E3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Narration: what's happened to Toad Hall?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448CFB89-113E-4680-8BE3-019B8CFF9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4288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B55F25F4-319D-4F48-AFD3-28CD5DF8A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Discuss: is this fair on Toad?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31E6C128-B55E-4C05-929D-E3FE7E8E0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7863A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7863A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1-accent">
            <a:extLst xmlns:a="http://schemas.openxmlformats.org/drawingml/2006/main">
              <a:ext uri="{FF2B5EF4-FFF2-40B4-BE49-F238E27FC236}">
                <a16:creationId xmlns:a16="http://schemas.microsoft.com/office/drawing/2014/main" id="{9ED6C023-9E92-4671-A43C-3A313D1C4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C7D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1-tag">
            <a:extLst xmlns:a="http://schemas.openxmlformats.org/drawingml/2006/main">
              <a:ext uri="{FF2B5EF4-FFF2-40B4-BE49-F238E27FC236}">
                <a16:creationId xmlns:a16="http://schemas.microsoft.com/office/drawing/2014/main" id="{AE481E63-AF85-4B25-AFBF-C37F354A7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11  /  15</a:t>
            </a:r>
          </a:p>
        </p:txBody>
      </p:sp>
    </p:spTree>
    <p:extLst>
      <p:ext uri="{BB962C8B-B14F-4D97-AF65-F5344CB8AC3E}">
        <p14:creationId xmlns:p14="http://schemas.microsoft.com/office/powerpoint/2010/main" val="1074676358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8338E942-255A-4E49-A118-D595BC1D9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EBC0E9B3-9C75-4B7B-A4F4-0508A125F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C7D4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12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5DF4B9DB-D3A2-428C-8F9D-CCF646049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5C7D4D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5C7D4D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F24FD04C-BFDC-4F9E-8D2B-0F07F183F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4288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DF539E5B-7220-4E90-923D-217908385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Read Ch 12: The Return of Ulysses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FC3403F9-370C-4297-89EA-27B5142F2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4288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FE3EE53C-B741-4E71-BB3A-134224E2C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Discuss: has Toad really changed?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D1629F63-3168-4E07-A3DF-EAFB6E9BE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4288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BB45538A-6E35-424E-83F8-3FCA31E00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Compare: Toad's change to another reformed character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912FC01E-395C-465F-B12D-D85218798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7863A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7863A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2-accent">
            <a:extLst xmlns:a="http://schemas.openxmlformats.org/drawingml/2006/main">
              <a:ext uri="{FF2B5EF4-FFF2-40B4-BE49-F238E27FC236}">
                <a16:creationId xmlns:a16="http://schemas.microsoft.com/office/drawing/2014/main" id="{EFFBA629-AEDD-44D6-8F58-E746257DB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C7D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2-tag">
            <a:extLst xmlns:a="http://schemas.openxmlformats.org/drawingml/2006/main">
              <a:ext uri="{FF2B5EF4-FFF2-40B4-BE49-F238E27FC236}">
                <a16:creationId xmlns:a16="http://schemas.microsoft.com/office/drawing/2014/main" id="{92F56B25-A2C2-4B32-96A7-DA5423374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12  /  15</a:t>
            </a:r>
          </a:p>
        </p:txBody>
      </p:sp>
    </p:spTree>
    <p:extLst>
      <p:ext uri="{BB962C8B-B14F-4D97-AF65-F5344CB8AC3E}">
        <p14:creationId xmlns:p14="http://schemas.microsoft.com/office/powerpoint/2010/main" val="114050897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2C847C20-5563-47C3-BD17-C9DF8FD20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6FCB12A2-CD92-48E9-BD12-237A6EF72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C7D4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13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0976C5AB-5854-4F46-A0AF-0931071FB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5C7D4D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5C7D4D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698286E5-2E4E-41F1-9F24-23228B2E0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4288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FE3D1527-57E3-43A6-8D07-32F85AC16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Response day - review the whole book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C6357021-674C-4A3F-9FA4-9C63E7DF6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4288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D3D9E3D7-2239-4197-8F78-D5C39CAE3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Character profiles: Mole, Rat, Badger, Toad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20D94D8C-F21A-4769-A9E1-3BAC18C8A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4288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E7D5934C-8EF3-4AEE-9DFA-7DABB7137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Discuss: which character are you most like?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F99137EC-CED6-4532-A6F3-DB0AA42D8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7863A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7863A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3-accent">
            <a:extLst xmlns:a="http://schemas.openxmlformats.org/drawingml/2006/main">
              <a:ext uri="{FF2B5EF4-FFF2-40B4-BE49-F238E27FC236}">
                <a16:creationId xmlns:a16="http://schemas.microsoft.com/office/drawing/2014/main" id="{71E9C3E3-AB2A-4C76-8D7D-1AAF53972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C7D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3-tag">
            <a:extLst xmlns:a="http://schemas.openxmlformats.org/drawingml/2006/main">
              <a:ext uri="{FF2B5EF4-FFF2-40B4-BE49-F238E27FC236}">
                <a16:creationId xmlns:a16="http://schemas.microsoft.com/office/drawing/2014/main" id="{24142D7D-5281-4A21-84A9-C3E3C725E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13  /  15</a:t>
            </a:r>
          </a:p>
        </p:txBody>
      </p:sp>
    </p:spTree>
    <p:extLst>
      <p:ext uri="{BB962C8B-B14F-4D97-AF65-F5344CB8AC3E}">
        <p14:creationId xmlns:p14="http://schemas.microsoft.com/office/powerpoint/2010/main" val="1149697028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CA61E406-8915-4F50-9F49-95BBCABEA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B0F47E22-9511-493D-BE3A-7526733BF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C7D4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14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69E1F6EA-C0EA-44D5-84F8-6A46DBDF6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5C7D4D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5C7D4D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5C6A9E68-2CA3-40E0-A297-E91F6A1F0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4288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C4742E8B-F192-485C-AACA-F9E4BD59D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Wrap-up: watch a film adaptation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05ADFF48-7115-47AA-AB28-2335552E4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4288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583E3379-FF0A-4A5C-9F4D-41AB79073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Discuss: book vs. film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D0733B01-8383-4BAE-BE2C-75C5A4620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4288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226082E6-CF18-4491-9980-88B19F27E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Art: explore E.H. Shepard's illustrations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A7CA5260-CA6A-4CA2-8031-DBBC95B8E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7863A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7863A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4-accent">
            <a:extLst xmlns:a="http://schemas.openxmlformats.org/drawingml/2006/main">
              <a:ext uri="{FF2B5EF4-FFF2-40B4-BE49-F238E27FC236}">
                <a16:creationId xmlns:a16="http://schemas.microsoft.com/office/drawing/2014/main" id="{741A2282-C49C-4569-9434-43C565815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C7D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4-tag">
            <a:extLst xmlns:a="http://schemas.openxmlformats.org/drawingml/2006/main">
              <a:ext uri="{FF2B5EF4-FFF2-40B4-BE49-F238E27FC236}">
                <a16:creationId xmlns:a16="http://schemas.microsoft.com/office/drawing/2014/main" id="{3CA5C57D-0246-4112-BBD6-B4C7B45A9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14  /  15</a:t>
            </a:r>
          </a:p>
        </p:txBody>
      </p:sp>
    </p:spTree>
    <p:extLst>
      <p:ext uri="{BB962C8B-B14F-4D97-AF65-F5344CB8AC3E}">
        <p14:creationId xmlns:p14="http://schemas.microsoft.com/office/powerpoint/2010/main" val="986120550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68456038-39F5-4085-8B54-8F549267C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C8286629-2697-400D-9448-B96DAA2D7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C7D4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15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6838746D-ACA1-4EE1-B1CA-7A347B050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5C7D4D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5C7D4D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0B60E157-D9D5-4E4E-ADFF-407E5DE0D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4288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A4FFD03C-7C29-4400-BFC2-673C2C270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Wrap-up: it's your turn to write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9A9DC867-8ECB-44FF-966B-C62892D85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4288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EDB4FA2C-9555-4C55-B6A5-F167BB99B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Plan a new adventure for the four friends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51C0E20C-C42B-48CA-863F-4F1CC9864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4288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16E897A5-08A5-41BD-AB8B-FF9C0F181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Share your new chapter aloud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12DF9579-F71F-4245-A5F2-539E14A06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7863A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7863A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5-accent">
            <a:extLst xmlns:a="http://schemas.openxmlformats.org/drawingml/2006/main">
              <a:ext uri="{FF2B5EF4-FFF2-40B4-BE49-F238E27FC236}">
                <a16:creationId xmlns:a16="http://schemas.microsoft.com/office/drawing/2014/main" id="{C2D39CDB-B079-477D-AA6C-7EF2E343A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C7D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5-tag">
            <a:extLst xmlns:a="http://schemas.openxmlformats.org/drawingml/2006/main">
              <a:ext uri="{FF2B5EF4-FFF2-40B4-BE49-F238E27FC236}">
                <a16:creationId xmlns:a16="http://schemas.microsoft.com/office/drawing/2014/main" id="{EED2DFCC-4B37-43DB-9AFD-E73F8A9B7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15  /  15</a:t>
            </a:r>
          </a:p>
        </p:txBody>
      </p:sp>
    </p:spTree>
    <p:extLst>
      <p:ext uri="{BB962C8B-B14F-4D97-AF65-F5344CB8AC3E}">
        <p14:creationId xmlns:p14="http://schemas.microsoft.com/office/powerpoint/2010/main" val="878444205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C5CFB85A-1EAA-4D0C-A145-7D6AAB800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87C02A00-0C1C-4A90-98A0-80131E7C7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5F4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Symbol Meanings</a:t>
            </a:r>
          </a:p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FB370A1B-764E-4A42-8E49-091BE2C7F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37160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3335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69A595BD-756E-414A-9FF4-0C3379994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34416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Writing Journal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FB79066D-A585-47C7-93A5-C56C5FC86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92024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3335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97A97F93-3C2B-462C-BC79-6FE3D90C2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8928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Access to the Internet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BEA41949-CC04-405B-BDE4-64D692347D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46888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3335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647B925E-DB5E-48AE-9C05-8255F7739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44144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Nature Journal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5E156647-7485-4769-93DA-6C441F129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3335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BE1D5590-AC07-4F4E-A6CA-C7628344B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The Wind in the Willows Novel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596A1D8C-0433-46F6-9EEC-3C876C412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6616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3335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16D8F48C-748C-49A4-AB65-FE71CD99D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5387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Book of Centuries</a:t>
            </a:r>
          </a:p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D36058D9-56CB-41D5-A697-754A2A67E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11480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3335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2BC161B7-9883-4EA9-80D8-0AB5C3D09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08736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Art Journal</a:t>
            </a:r>
          </a:p>
        </p:txBody>
      </p:sp>
      <p:sp>
        <p:nvSpPr>
          <p:cNvPr id="16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A9D0C755-100B-46ED-8BFE-CC946A040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66344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3335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7" name="TextBox 16">
            <a:extLst xmlns:a="http://schemas.openxmlformats.org/drawingml/2006/main">
              <a:ext uri="{FF2B5EF4-FFF2-40B4-BE49-F238E27FC236}">
                <a16:creationId xmlns:a16="http://schemas.microsoft.com/office/drawing/2014/main" id="{95A21941-876B-4412-9D9E-B1D7B6755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636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Geography Journal</a:t>
            </a:r>
          </a:p>
        </p:txBody>
      </p:sp>
      <p:sp>
        <p:nvSpPr>
          <p:cNvPr id="18" name="symbol-rule">
            <a:extLst xmlns:a="http://schemas.openxmlformats.org/drawingml/2006/main">
              <a:ext uri="{FF2B5EF4-FFF2-40B4-BE49-F238E27FC236}">
                <a16:creationId xmlns:a16="http://schemas.microsoft.com/office/drawing/2014/main" id="{960ADF14-C6D7-4739-AD56-994266330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1162050"/>
            <a:ext cx="2476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7863A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2025358635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37EE8086-C082-46FB-85B9-5ECA2E3D3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BB7C6169-B771-401D-9112-60524040F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C7D4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EA224B11-9D4D-4FA8-AD47-C8ECF549B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5C7D4D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5C7D4D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D5E6DB8E-D61C-41EC-83C2-B58E89A4F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4288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3A9E64AA-7AFA-46DE-A395-165D3154B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Read Ch 1: The River Bank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D0268BB4-E871-468F-9611-C2A45C046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4288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92209485-1EA4-4AC4-91CD-43C17F480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Narration: what makes the riverbank so appealing?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825C4EDE-5200-4B6B-87EB-18F753F3E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4288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6B4B9DF1-88E6-4820-BC4E-967757327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Nature: research riverbank wildlife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3C1C9325-7FDA-4F5F-BE6A-EF7B05692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7863A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7863A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-accent">
            <a:extLst xmlns:a="http://schemas.openxmlformats.org/drawingml/2006/main">
              <a:ext uri="{FF2B5EF4-FFF2-40B4-BE49-F238E27FC236}">
                <a16:creationId xmlns:a16="http://schemas.microsoft.com/office/drawing/2014/main" id="{1CBB0190-2431-44E2-8858-8BE042A5B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C7D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-tag">
            <a:extLst xmlns:a="http://schemas.openxmlformats.org/drawingml/2006/main">
              <a:ext uri="{FF2B5EF4-FFF2-40B4-BE49-F238E27FC236}">
                <a16:creationId xmlns:a16="http://schemas.microsoft.com/office/drawing/2014/main" id="{3EFE168D-1A26-43CA-BA97-2192FDDA3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01  /  15</a:t>
            </a:r>
          </a:p>
        </p:txBody>
      </p:sp>
    </p:spTree>
    <p:extLst>
      <p:ext uri="{BB962C8B-B14F-4D97-AF65-F5344CB8AC3E}">
        <p14:creationId xmlns:p14="http://schemas.microsoft.com/office/powerpoint/2010/main" val="64261879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7B624D9B-7426-443F-AAE0-31191F5B8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BC05D1C4-71D7-493F-8EED-AEF5E6C36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C7D4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2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E8BF4707-B1CB-4A66-8F2E-493080BDA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5C7D4D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5C7D4D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7D9766AF-D931-4555-BC7A-E22C7EEB9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4288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E8C00839-0B89-4D9E-91D4-B5BB5F9C7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Read Ch 2: The Open Road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B613AC4B-AD3D-4069-97D2-C8E4AD66D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4288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FB44CF9F-80EF-4197-A2B4-5EB54061C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Narration: what does Toad's caravan tell us about him?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FFE87BCB-F875-40D8-85EC-879BBF6C7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4288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AAE57D7D-61F3-4FE6-9A22-AEFF4B2B1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History: the arrival of motor cars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E437583E-AA6F-4A8F-8A0D-0761386F6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7863A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7863A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2-accent">
            <a:extLst xmlns:a="http://schemas.openxmlformats.org/drawingml/2006/main">
              <a:ext uri="{FF2B5EF4-FFF2-40B4-BE49-F238E27FC236}">
                <a16:creationId xmlns:a16="http://schemas.microsoft.com/office/drawing/2014/main" id="{8111451D-49B2-4E77-A946-46E8D4ECC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C7D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2-tag">
            <a:extLst xmlns:a="http://schemas.openxmlformats.org/drawingml/2006/main">
              <a:ext uri="{FF2B5EF4-FFF2-40B4-BE49-F238E27FC236}">
                <a16:creationId xmlns:a16="http://schemas.microsoft.com/office/drawing/2014/main" id="{07A1919F-B89B-4813-986E-6FB089113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02  /  15</a:t>
            </a:r>
          </a:p>
        </p:txBody>
      </p:sp>
    </p:spTree>
    <p:extLst>
      <p:ext uri="{BB962C8B-B14F-4D97-AF65-F5344CB8AC3E}">
        <p14:creationId xmlns:p14="http://schemas.microsoft.com/office/powerpoint/2010/main" val="756912044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9E1E17EA-899F-47EB-971B-81C9719D5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D033CAB8-F6D6-4AA4-9A98-59D339353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C7D4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3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8A1F2498-805A-4994-957D-556AEE3B5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5C7D4D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5C7D4D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07A6BF88-A600-403A-9F61-308ED1820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4288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5C5777F2-1FEC-4A69-A6CC-3ABB27343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Read Ch 3: The Wild Wood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CC76BBEF-ED6E-41BD-8D14-21A797221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4288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242FCDCD-7FA4-430E-A62B-F9516E925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Writing: describe a frightening place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9CCBCFC0-6AA4-4E93-85AF-BA025C6C4C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4288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F6822A88-3E64-4A96-89E1-47C48E920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Discuss: how is fear built in this chapter?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39F3EDB6-EB6C-462D-9372-7F5099DC6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7863A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7863A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3-accent">
            <a:extLst xmlns:a="http://schemas.openxmlformats.org/drawingml/2006/main">
              <a:ext uri="{FF2B5EF4-FFF2-40B4-BE49-F238E27FC236}">
                <a16:creationId xmlns:a16="http://schemas.microsoft.com/office/drawing/2014/main" id="{A210E7D5-8E1D-43FF-80BE-605FD685F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C7D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3-tag">
            <a:extLst xmlns:a="http://schemas.openxmlformats.org/drawingml/2006/main">
              <a:ext uri="{FF2B5EF4-FFF2-40B4-BE49-F238E27FC236}">
                <a16:creationId xmlns:a16="http://schemas.microsoft.com/office/drawing/2014/main" id="{C97B35A1-EAB4-4BD2-BCF0-8775C0CA4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03  /  15</a:t>
            </a:r>
          </a:p>
        </p:txBody>
      </p:sp>
    </p:spTree>
    <p:extLst>
      <p:ext uri="{BB962C8B-B14F-4D97-AF65-F5344CB8AC3E}">
        <p14:creationId xmlns:p14="http://schemas.microsoft.com/office/powerpoint/2010/main" val="2092494755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E2C982E1-955C-4744-82AC-879D0BEC4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0A9C8E9C-52E7-431D-8792-14C16893B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C7D4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4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B5D09C71-47CC-4A4B-B3EE-223034BC2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5C7D4D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5C7D4D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F99C2069-BEAD-4C97-877A-D14531499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4288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FB417B81-6DF0-4E4D-A99E-FFABD4131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Read Ch 4: Mr Badger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B6E26BD3-7D5D-49D4-8312-3F2BE7994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4288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FA6D47E8-DACB-4166-95EC-93D99A2C1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Discuss: compare the animals' homes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A4E43F5C-EB34-4785-B965-26A64DCF6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4288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C3DA3F6B-A47F-4459-BF3E-2AADB562F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Art: draw Badger's underground home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BA62056F-AA99-4DE6-837A-0BA5E05A1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7863A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7863A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4-accent">
            <a:extLst xmlns:a="http://schemas.openxmlformats.org/drawingml/2006/main">
              <a:ext uri="{FF2B5EF4-FFF2-40B4-BE49-F238E27FC236}">
                <a16:creationId xmlns:a16="http://schemas.microsoft.com/office/drawing/2014/main" id="{4728BF6F-1F75-4A38-9209-3CD8390E3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C7D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4-tag">
            <a:extLst xmlns:a="http://schemas.openxmlformats.org/drawingml/2006/main">
              <a:ext uri="{FF2B5EF4-FFF2-40B4-BE49-F238E27FC236}">
                <a16:creationId xmlns:a16="http://schemas.microsoft.com/office/drawing/2014/main" id="{988381C4-ACEE-4B34-88AD-7D8CEC89B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04  /  15</a:t>
            </a:r>
          </a:p>
        </p:txBody>
      </p:sp>
    </p:spTree>
    <p:extLst>
      <p:ext uri="{BB962C8B-B14F-4D97-AF65-F5344CB8AC3E}">
        <p14:creationId xmlns:p14="http://schemas.microsoft.com/office/powerpoint/2010/main" val="1358185474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FA668CD4-92FA-40C7-A64F-61F745826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7D496DB8-6D76-4F2B-8051-8F75CA806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C7D4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5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2701F470-284F-46BE-9257-FF98E4A4F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5C7D4D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5C7D4D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F618585A-A8B0-4EE7-A7E1-E102633B2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4288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813845CF-39C3-408B-A75D-9DA670AE9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Read Ch 5: Dulce Domum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C523469C-3C12-41B8-A529-608169D50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4288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035B59DF-1DC4-4AA0-93D0-FAE2B7FBB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Narration: why does Mole feel emotional going home?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69BE3BD8-19C0-42A9-AD79-930488791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4288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ACE74C40-0378-4CAD-851D-CA0940068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Discuss: what makes somewhere feel like home?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0CF2416C-7540-4160-A5E3-F282FFB29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7863A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7863A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5-accent">
            <a:extLst xmlns:a="http://schemas.openxmlformats.org/drawingml/2006/main">
              <a:ext uri="{FF2B5EF4-FFF2-40B4-BE49-F238E27FC236}">
                <a16:creationId xmlns:a16="http://schemas.microsoft.com/office/drawing/2014/main" id="{B7E17F8D-AABB-4B44-9108-05D7CC521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C7D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5-tag">
            <a:extLst xmlns:a="http://schemas.openxmlformats.org/drawingml/2006/main">
              <a:ext uri="{FF2B5EF4-FFF2-40B4-BE49-F238E27FC236}">
                <a16:creationId xmlns:a16="http://schemas.microsoft.com/office/drawing/2014/main" id="{4AF1F5B5-8C6F-489F-85F5-5FC3E60FA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05  /  15</a:t>
            </a:r>
          </a:p>
        </p:txBody>
      </p:sp>
    </p:spTree>
    <p:extLst>
      <p:ext uri="{BB962C8B-B14F-4D97-AF65-F5344CB8AC3E}">
        <p14:creationId xmlns:p14="http://schemas.microsoft.com/office/powerpoint/2010/main" val="165971275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9A4B64E0-F967-4085-8A85-2A0EFDBDF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3730AF37-C9DD-4832-AC03-7A740B7AB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C7D4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6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02C3ED2A-F99F-425F-BADC-B301BF11B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5C7D4D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5C7D4D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41C7D072-50D5-4BE2-A8D8-9F8AC0D23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4288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AF452882-1239-4490-9699-8EB9BB9F7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Read Ch 6: Mr Toad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EF52AC11-E878-4C4C-94CD-590B0AB3E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4288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92290AB9-8A6B-4FF5-B662-8ECB1578F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Discuss: humour in Toad's speeches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BD7FE983-41EA-45CC-887D-9D0EB967E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4288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52735473-7708-4D21-8B69-B463703EC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Drama: perform a boastful Toad speech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2A9A3718-F17C-4793-B814-F428B9157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7863A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7863A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6-accent">
            <a:extLst xmlns:a="http://schemas.openxmlformats.org/drawingml/2006/main">
              <a:ext uri="{FF2B5EF4-FFF2-40B4-BE49-F238E27FC236}">
                <a16:creationId xmlns:a16="http://schemas.microsoft.com/office/drawing/2014/main" id="{928236AF-844B-49EE-A3CF-BAA1D3A37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C7D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6-tag">
            <a:extLst xmlns:a="http://schemas.openxmlformats.org/drawingml/2006/main">
              <a:ext uri="{FF2B5EF4-FFF2-40B4-BE49-F238E27FC236}">
                <a16:creationId xmlns:a16="http://schemas.microsoft.com/office/drawing/2014/main" id="{20FBE4DA-7808-4888-A07C-7A4B743A8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06  /  15</a:t>
            </a:r>
          </a:p>
        </p:txBody>
      </p:sp>
    </p:spTree>
    <p:extLst>
      <p:ext uri="{BB962C8B-B14F-4D97-AF65-F5344CB8AC3E}">
        <p14:creationId xmlns:p14="http://schemas.microsoft.com/office/powerpoint/2010/main" val="532904333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FBC07CDB-E113-4833-8927-C17AD99D0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5E821A49-6C11-4C65-AA03-1D335705C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C7D4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7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F0A8A1D0-3150-4765-95C6-4A8FC6AC8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5C7D4D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5C7D4D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D0E888D7-93F7-463B-A3FF-E603635D0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4288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95505D9A-764C-4CCB-99EB-90F7D2592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Read Ch 7: The Piper at the Gates of Dawn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370D16B3-55A1-439D-B23D-CBCD89CB9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4288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CF66933C-2C4D-48A2-8100-FFE2810AB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Discuss: how this chapter feels different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D5E00122-65CC-4B52-A1CE-411E5AAD1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F0E4"/>
          </a:solidFill>
          <a:ln xmlns:a="http://schemas.openxmlformats.org/drawingml/2006/main" w="14288">
            <a:solidFill>
              <a:srgbClr val="B7863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79930851-F083-49B2-A64F-70948FC1D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E3E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E3E37"/>
                </a:solidFill>
                <a:latin typeface="Aptos"/>
                <a:ea typeface="Aptos"/>
                <a:cs typeface="Aptos"/>
              </a:rPr>
              <a:t>Art: respond to the dawn river imagery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6AE17847-1554-435E-8E8B-C2A3D3DC8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7863A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7863A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7-accent">
            <a:extLst xmlns:a="http://schemas.openxmlformats.org/drawingml/2006/main">
              <a:ext uri="{FF2B5EF4-FFF2-40B4-BE49-F238E27FC236}">
                <a16:creationId xmlns:a16="http://schemas.microsoft.com/office/drawing/2014/main" id="{85509E5E-CB69-4FF1-96FE-DB97F5E85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C7D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7-tag">
            <a:extLst xmlns:a="http://schemas.openxmlformats.org/drawingml/2006/main">
              <a:ext uri="{FF2B5EF4-FFF2-40B4-BE49-F238E27FC236}">
                <a16:creationId xmlns:a16="http://schemas.microsoft.com/office/drawing/2014/main" id="{ACD61778-D44E-4C65-9759-A3EB7DEC3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07  /  15</a:t>
            </a:r>
          </a:p>
        </p:txBody>
      </p:sp>
    </p:spTree>
    <p:extLst>
      <p:ext uri="{BB962C8B-B14F-4D97-AF65-F5344CB8AC3E}">
        <p14:creationId xmlns:p14="http://schemas.microsoft.com/office/powerpoint/2010/main" val="1889140940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2026-08-03T11:57:52.3870000Z</dcterms:created>
  <dcterms:modified xsi:type="dcterms:W3CDTF">2026-08-03T11:57:52.3880000Z</dcterms:modified>
</coreProperties>
</file>