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0ded2999f504f37" /><Relationship Type="http://schemas.openxmlformats.org/officeDocument/2006/relationships/extended-properties" Target="/docProps/app.xml" Id="Rb40b02eec6f24b08" /><Relationship Type="http://schemas.openxmlformats.org/officeDocument/2006/relationships/officeDocument" Target="/ppt/presentation.xml" Id="Rb05a4a3f9ab9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5377f01b14bff"/>
  </p:sldMasterIdLst>
  <p:notesMasterIdLst>
    <p:notesMasterId xmlns:r="http://schemas.openxmlformats.org/officeDocument/2006/relationships" r:id="R0250f46a6a734f6d"/>
  </p:notesMasterIdLst>
  <p:sldIdLst>
    <p:sldId xmlns:r="http://schemas.openxmlformats.org/officeDocument/2006/relationships" id="256" r:id="R7524edc4dbdb4120"/>
    <p:sldId xmlns:r="http://schemas.openxmlformats.org/officeDocument/2006/relationships" id="257" r:id="R63d0816159a74bec"/>
    <p:sldId xmlns:r="http://schemas.openxmlformats.org/officeDocument/2006/relationships" id="258" r:id="Rc39ee1a746094533"/>
    <p:sldId xmlns:r="http://schemas.openxmlformats.org/officeDocument/2006/relationships" id="259" r:id="R23897a83bfed48e9"/>
    <p:sldId xmlns:r="http://schemas.openxmlformats.org/officeDocument/2006/relationships" id="260" r:id="R1dff7d2daa3b4fde"/>
    <p:sldId xmlns:r="http://schemas.openxmlformats.org/officeDocument/2006/relationships" id="261" r:id="R05c38849b5b94ba7"/>
    <p:sldId xmlns:r="http://schemas.openxmlformats.org/officeDocument/2006/relationships" id="262" r:id="R64d625249781436e"/>
    <p:sldId xmlns:r="http://schemas.openxmlformats.org/officeDocument/2006/relationships" id="263" r:id="R8cbb2c3ade474be5"/>
    <p:sldId xmlns:r="http://schemas.openxmlformats.org/officeDocument/2006/relationships" id="264" r:id="R16b68dcc620041fb"/>
    <p:sldId xmlns:r="http://schemas.openxmlformats.org/officeDocument/2006/relationships" id="265" r:id="Rd2f066c8a02140eb"/>
    <p:sldId xmlns:r="http://schemas.openxmlformats.org/officeDocument/2006/relationships" id="266" r:id="R9d421e04f15f4975"/>
    <p:sldId xmlns:r="http://schemas.openxmlformats.org/officeDocument/2006/relationships" id="267" r:id="R1349c3335e3a4761"/>
    <p:sldId xmlns:r="http://schemas.openxmlformats.org/officeDocument/2006/relationships" id="268" r:id="Read86f2856454812"/>
    <p:sldId xmlns:r="http://schemas.openxmlformats.org/officeDocument/2006/relationships" id="269" r:id="R3eb3d1c47e7c43fa"/>
    <p:sldId xmlns:r="http://schemas.openxmlformats.org/officeDocument/2006/relationships" id="270" r:id="R49d088a2dcdb40be"/>
    <p:sldId xmlns:r="http://schemas.openxmlformats.org/officeDocument/2006/relationships" id="271" r:id="R14c1a3ab761f4c2d"/>
    <p:sldId xmlns:r="http://schemas.openxmlformats.org/officeDocument/2006/relationships" id="272" r:id="Rf98361fdf1cb472c"/>
    <p:sldId xmlns:r="http://schemas.openxmlformats.org/officeDocument/2006/relationships" id="273" r:id="R73086f26cf7541ca"/>
    <p:sldId xmlns:r="http://schemas.openxmlformats.org/officeDocument/2006/relationships" id="274" r:id="R637fac9aeef54bd1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d4a246095154654" /><Relationship Type="http://schemas.openxmlformats.org/officeDocument/2006/relationships/slideMaster" Target="/ppt/slideMasters/slideMaster1.xml" Id="R8f95377f01b14bff" /><Relationship Type="http://schemas.openxmlformats.org/officeDocument/2006/relationships/notesMaster" Target="/ppt/notesMasters/notesMaster1.xml" Id="R0250f46a6a734f6d" /><Relationship Type="http://schemas.openxmlformats.org/officeDocument/2006/relationships/presProps" Target="/ppt/presProps.xml" Id="R5920319efb28462c" /><Relationship Type="http://schemas.openxmlformats.org/officeDocument/2006/relationships/viewProps" Target="/ppt/viewProps.xml" Id="Raafdaec1a9a14f9a" /><Relationship Type="http://schemas.openxmlformats.org/officeDocument/2006/relationships/tableStyles" Target="/ppt/tableStyles.xml" Id="R318f6a05b8134f04" /><Relationship Type="http://schemas.openxmlformats.org/officeDocument/2006/relationships/slide" Target="/ppt/slides/slide1.xml" Id="R7524edc4dbdb4120" /><Relationship Type="http://schemas.openxmlformats.org/officeDocument/2006/relationships/slide" Target="/ppt/slides/slide2.xml" Id="R63d0816159a74bec" /><Relationship Type="http://schemas.openxmlformats.org/officeDocument/2006/relationships/slide" Target="/ppt/slides/slide3.xml" Id="Rc39ee1a746094533" /><Relationship Type="http://schemas.openxmlformats.org/officeDocument/2006/relationships/slide" Target="/ppt/slides/slide4.xml" Id="R23897a83bfed48e9" /><Relationship Type="http://schemas.openxmlformats.org/officeDocument/2006/relationships/slide" Target="/ppt/slides/slide5.xml" Id="R1dff7d2daa3b4fde" /><Relationship Type="http://schemas.openxmlformats.org/officeDocument/2006/relationships/slide" Target="/ppt/slides/slide6.xml" Id="R05c38849b5b94ba7" /><Relationship Type="http://schemas.openxmlformats.org/officeDocument/2006/relationships/slide" Target="/ppt/slides/slide7.xml" Id="R64d625249781436e" /><Relationship Type="http://schemas.openxmlformats.org/officeDocument/2006/relationships/slide" Target="/ppt/slides/slide8.xml" Id="R8cbb2c3ade474be5" /><Relationship Type="http://schemas.openxmlformats.org/officeDocument/2006/relationships/slide" Target="/ppt/slides/slide9.xml" Id="R16b68dcc620041fb" /><Relationship Type="http://schemas.openxmlformats.org/officeDocument/2006/relationships/slide" Target="/ppt/slides/slide10.xml" Id="Rd2f066c8a02140eb" /><Relationship Type="http://schemas.openxmlformats.org/officeDocument/2006/relationships/slide" Target="/ppt/slides/slide11.xml" Id="R9d421e04f15f4975" /><Relationship Type="http://schemas.openxmlformats.org/officeDocument/2006/relationships/slide" Target="/ppt/slides/slide12.xml" Id="R1349c3335e3a4761" /><Relationship Type="http://schemas.openxmlformats.org/officeDocument/2006/relationships/slide" Target="/ppt/slides/slide13.xml" Id="Read86f2856454812" /><Relationship Type="http://schemas.openxmlformats.org/officeDocument/2006/relationships/slide" Target="/ppt/slides/slide14.xml" Id="R3eb3d1c47e7c43fa" /><Relationship Type="http://schemas.openxmlformats.org/officeDocument/2006/relationships/slide" Target="/ppt/slides/slide15.xml" Id="R49d088a2dcdb40be" /><Relationship Type="http://schemas.openxmlformats.org/officeDocument/2006/relationships/slide" Target="/ppt/slides/slide16.xml" Id="R14c1a3ab761f4c2d" /><Relationship Type="http://schemas.openxmlformats.org/officeDocument/2006/relationships/slide" Target="/ppt/slides/slide17.xml" Id="Rf98361fdf1cb472c" /><Relationship Type="http://schemas.openxmlformats.org/officeDocument/2006/relationships/slide" Target="/ppt/slides/slide18.xml" Id="R73086f26cf7541ca" /><Relationship Type="http://schemas.openxmlformats.org/officeDocument/2006/relationships/slide" Target="/ppt/slides/slide19.xml" Id="R637fac9aeef54bd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d8435ace3294d9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5ae01e5542940da" /><Relationship Type="http://schemas.openxmlformats.org/officeDocument/2006/relationships/notesMaster" Target="/ppt/notesMasters/notesMaster1.xml" Id="R6deff0176203407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cb541aa65ef4a0e" /><Relationship Type="http://schemas.openxmlformats.org/officeDocument/2006/relationships/notesMaster" Target="/ppt/notesMasters/notesMaster1.xml" Id="Rbbcd4dac1898407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ebc972c1ab241f7" /><Relationship Type="http://schemas.openxmlformats.org/officeDocument/2006/relationships/notesMaster" Target="/ppt/notesMasters/notesMaster1.xml" Id="R295055294f5042d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de36c8bc51e4209" /><Relationship Type="http://schemas.openxmlformats.org/officeDocument/2006/relationships/notesMaster" Target="/ppt/notesMasters/notesMaster1.xml" Id="Ra28fb9d36d684e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54179eec2704c08" /><Relationship Type="http://schemas.openxmlformats.org/officeDocument/2006/relationships/notesMaster" Target="/ppt/notesMasters/notesMaster1.xml" Id="R0e5c29640f66426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bf255761493443d" /><Relationship Type="http://schemas.openxmlformats.org/officeDocument/2006/relationships/notesMaster" Target="/ppt/notesMasters/notesMaster1.xml" Id="R34dba3b3a8de498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7239f2f94664300" /><Relationship Type="http://schemas.openxmlformats.org/officeDocument/2006/relationships/notesMaster" Target="/ppt/notesMasters/notesMaster1.xml" Id="R513ee575d1da4b5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c3301e68586440e" /><Relationship Type="http://schemas.openxmlformats.org/officeDocument/2006/relationships/notesMaster" Target="/ppt/notesMasters/notesMaster1.xml" Id="Rd217d7902227448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693b71c2f2442e9" /><Relationship Type="http://schemas.openxmlformats.org/officeDocument/2006/relationships/notesMaster" Target="/ppt/notesMasters/notesMaster1.xml" Id="R84fb48ff6db1466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144c429ebd94a03" /><Relationship Type="http://schemas.openxmlformats.org/officeDocument/2006/relationships/notesMaster" Target="/ppt/notesMasters/notesMaster1.xml" Id="R3b16a5c63899454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2e94b76f3c24c7b" /><Relationship Type="http://schemas.openxmlformats.org/officeDocument/2006/relationships/notesMaster" Target="/ppt/notesMasters/notesMaster1.xml" Id="R25c24009f254481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5eb68e58ae444b" /><Relationship Type="http://schemas.openxmlformats.org/officeDocument/2006/relationships/notesMaster" Target="/ppt/notesMasters/notesMaster1.xml" Id="Rb40aa0c71f794b6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ea4c2650d5d40f9" /><Relationship Type="http://schemas.openxmlformats.org/officeDocument/2006/relationships/notesMaster" Target="/ppt/notesMasters/notesMaster1.xml" Id="Rb13b0b1330064a6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422ae8357f246ce" /><Relationship Type="http://schemas.openxmlformats.org/officeDocument/2006/relationships/notesMaster" Target="/ppt/notesMasters/notesMaster1.xml" Id="Ree3965c04d1b45f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d03abbc563c41bd" /><Relationship Type="http://schemas.openxmlformats.org/officeDocument/2006/relationships/notesMaster" Target="/ppt/notesMasters/notesMaster1.xml" Id="R3a4b30dacfe649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d88b5d66fae4f06" /><Relationship Type="http://schemas.openxmlformats.org/officeDocument/2006/relationships/notesMaster" Target="/ppt/notesMasters/notesMaster1.xml" Id="R0470827dd6464e9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169ba539a5b4558" /><Relationship Type="http://schemas.openxmlformats.org/officeDocument/2006/relationships/notesMaster" Target="/ppt/notesMasters/notesMaster1.xml" Id="Rdfef137106f04ef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25401a3c5d046d3" /><Relationship Type="http://schemas.openxmlformats.org/officeDocument/2006/relationships/notesMaster" Target="/ppt/notesMasters/notesMaster1.xml" Id="R05fea8334f424bd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59c63a61d4f4ce8" /><Relationship Type="http://schemas.openxmlformats.org/officeDocument/2006/relationships/notesMaster" Target="/ppt/notesMasters/notesMaster1.xml" Id="R02550ba672b24ee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47d79eafe40c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9e059b1fd4b6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d8e0ea2584e6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d4ea5f863428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846c97bda404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540df79ae4b8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1b0e90edc44b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1654de74643a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5ec948134b9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e316632c5485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5acdab6a84ee0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74B306F-7F8E-4DB3-82D5-4EC4F4DA6693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551A5A3F-25B5-465E-BAD0-858772FA4CE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DFEF061-C67D-4241-8CF5-DA4E2D6D4F5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A07DB1B-5F9B-4573-808B-8F5A7D42D85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306BF35-4D2F-4A66-B57E-168DA9F7C54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20AA9E6-962F-499D-917C-C4B35A2A485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20A37E3-B842-43CC-9616-B757BC39C03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1503B9C-022C-434C-B988-A3DE107FAA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E42FDA9-E09B-4FF0-8B07-F70034D4BAC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0380009-FE53-4CD2-A2CF-E353E10252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D459ECAE-A44C-4FF8-AA7B-1AA11669E5F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4A0987F-5013-4647-B489-7FA992DAAB5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C3D6450-1723-4E3F-BF70-2D650CD69BC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67A3CD3-3DB2-4A31-AC50-ECB817E860C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C8E90BD-A1A1-45FF-8288-46CD81F470F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C3EC1AC-0B27-4E8D-BF35-308DEA79F36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63F08D5-5E1A-4B41-9B7B-5CF1C6A5E31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ED1B91A-5842-4FFA-B891-A40EEE43D4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13CF3F4-7CF8-4992-BBCC-82645CDA4D7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5D9D267-B0D2-497A-953E-2B52685D868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88252E1-4A88-4C19-B08E-589D98AD4B7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1CD01F5-5952-4630-9CD8-FC63E4A15F5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B230B08-8FF8-4D48-BB19-58924025495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40A4606-311D-459E-8AA2-EF3844E552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47F9CA8-86E4-4D62-A3C9-1346E164498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125FB9E-D0B7-4304-A8A0-C1757F6C043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B14FEB8-44D9-419D-A552-2637CE2FA3D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7D5EC272-D3FE-4A26-BE48-57AC6456C07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D9DAF249-BA81-4E26-A423-B45C5123910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EFFE391-E1F9-4F87-A657-E568BE48938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5347311C-2562-44CA-9C9E-D1D5B460955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7CCAD29-35A7-4EEF-88C7-A467EAE600F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515BA93-AC4C-44AF-A3D8-3E868BF65BB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BF8E5AB9-71A3-4E06-9208-751C495FCAA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AB15C2E5-5D23-4FCC-BEF6-16DCD4C7595F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01E35D4E-6120-42BC-A43E-F47483E0269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089C694-C345-468D-AD75-ACE54BB4D29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95F0727-8A18-47BE-8009-BEB2653F023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FDFBF4D-3357-42C4-88F5-2513C9B706B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598D2FD-861C-4965-B20E-015A847A8D4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D4D5351C-64C8-4E0C-A8A4-09F9415D0FB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15E28ED-78FC-4FA0-9972-28C1A199C29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DF41FA93-4DBA-457D-9F76-2662774FD8E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DC46585-4D0B-43F7-964C-7830DB23E80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3307E17D-D039-4781-BB33-27E02A1F2E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E023B95D-B6DC-48EB-AEB7-1EB0A5B13E5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5DD83B9-53CA-4496-BD90-17A0842ED60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542F79D-BB74-4C5E-8964-DD1F1CDCA13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B20AA262-B25E-4F75-A33C-A31B87F849B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929A58B-249F-410A-B054-6E4410519BF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F20AABF-2614-4FD1-AC00-6B7BC92B10B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4C4D250-720D-4271-9567-2E63525F266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5A3CA16-E744-469E-9B62-A1A9BDC6E2A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C929F587-F64E-42D6-A8A2-E0E930D09FE9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5527AF4-3DBE-4923-BE3B-56E2491C461E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295A5E9-CF2F-4C11-87EB-D09DBD3590A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91CFBC2-B00C-484B-89ED-7064C3EB06D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8520DBD-AB12-4812-836C-8D9A67C4BD1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19164a6d254b69" /><Relationship Type="http://schemas.openxmlformats.org/officeDocument/2006/relationships/slideLayout" Target="/ppt/slideLayouts/slideLayout1.xml" Id="R8af14b00885d4efa" /><Relationship Type="http://schemas.openxmlformats.org/officeDocument/2006/relationships/slideLayout" Target="/ppt/slideLayouts/slideLayout2.xml" Id="Rda99799fcc0c4768" /><Relationship Type="http://schemas.openxmlformats.org/officeDocument/2006/relationships/slideLayout" Target="/ppt/slideLayouts/slideLayout3.xml" Id="R7d840a40a4324ed8" /><Relationship Type="http://schemas.openxmlformats.org/officeDocument/2006/relationships/slideLayout" Target="/ppt/slideLayouts/slideLayout4.xml" Id="Rc648dd01d9d84798" /><Relationship Type="http://schemas.openxmlformats.org/officeDocument/2006/relationships/slideLayout" Target="/ppt/slideLayouts/slideLayout5.xml" Id="Ra81f98ee3a434909" /><Relationship Type="http://schemas.openxmlformats.org/officeDocument/2006/relationships/slideLayout" Target="/ppt/slideLayouts/slideLayout6.xml" Id="R7556467dc2f84001" /><Relationship Type="http://schemas.openxmlformats.org/officeDocument/2006/relationships/slideLayout" Target="/ppt/slideLayouts/slideLayout7.xml" Id="R72988d26e91240ac" /><Relationship Type="http://schemas.openxmlformats.org/officeDocument/2006/relationships/slideLayout" Target="/ppt/slideLayouts/slideLayout8.xml" Id="R2af35e2908ec4682" /><Relationship Type="http://schemas.openxmlformats.org/officeDocument/2006/relationships/slideLayout" Target="/ppt/slideLayouts/slideLayout9.xml" Id="Rb2a7dcafb646422e" /><Relationship Type="http://schemas.openxmlformats.org/officeDocument/2006/relationships/slideLayout" Target="/ppt/slideLayouts/slideLayout10.xml" Id="R266e279a96e74df5" /><Relationship Type="http://schemas.openxmlformats.org/officeDocument/2006/relationships/slideLayout" Target="/ppt/slideLayouts/slideLayout11.xml" Id="R528a386f92c1465a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424DA9E5-55F6-41FD-86D4-A127D3C18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9D99542-E664-4EDA-93B7-171217AFE33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5BB2D5F-5DEF-418F-B735-45BA9E8109A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96E5F53-7BEB-4262-87F5-3DEE115E5247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D4E837B-7A50-4CB7-A79C-A54EA5757C5C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14b00885d4efa"/>
    <p:sldLayoutId xmlns:r="http://schemas.openxmlformats.org/officeDocument/2006/relationships" id="2147483650" r:id="Rda99799fcc0c4768"/>
    <p:sldLayoutId xmlns:r="http://schemas.openxmlformats.org/officeDocument/2006/relationships" id="2147483651" r:id="R7d840a40a4324ed8"/>
    <p:sldLayoutId xmlns:r="http://schemas.openxmlformats.org/officeDocument/2006/relationships" id="2147483652" r:id="Rc648dd01d9d84798"/>
    <p:sldLayoutId xmlns:r="http://schemas.openxmlformats.org/officeDocument/2006/relationships" id="2147483653" r:id="Ra81f98ee3a434909"/>
    <p:sldLayoutId xmlns:r="http://schemas.openxmlformats.org/officeDocument/2006/relationships" id="2147483654" r:id="R7556467dc2f84001"/>
    <p:sldLayoutId xmlns:r="http://schemas.openxmlformats.org/officeDocument/2006/relationships" id="2147483655" r:id="R72988d26e91240ac"/>
    <p:sldLayoutId xmlns:r="http://schemas.openxmlformats.org/officeDocument/2006/relationships" id="2147483656" r:id="R2af35e2908ec4682"/>
    <p:sldLayoutId xmlns:r="http://schemas.openxmlformats.org/officeDocument/2006/relationships" id="2147483657" r:id="Rb2a7dcafb646422e"/>
    <p:sldLayoutId xmlns:r="http://schemas.openxmlformats.org/officeDocument/2006/relationships" id="2147483658" r:id="R266e279a96e74df5"/>
    <p:sldLayoutId xmlns:r="http://schemas.openxmlformats.org/officeDocument/2006/relationships" id="2147483659" r:id="R528a386f92c1465a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5cbc9a9d74d42bd" /><Relationship Type="http://schemas.openxmlformats.org/officeDocument/2006/relationships/image" Target="/ppt/media/image.png" Id="Rcf02332ff6c74fdd" /><Relationship Type="http://schemas.openxmlformats.org/officeDocument/2006/relationships/notesSlide" Target="/ppt/notesSlides/notesSlide1.xml" Id="Red01e142659945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1d7707bdd9841bb" /><Relationship Type="http://schemas.openxmlformats.org/officeDocument/2006/relationships/notesSlide" Target="/ppt/notesSlides/notesSlide10.xml" Id="R88538285d56d4f8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2b850ca98654e7a" /><Relationship Type="http://schemas.openxmlformats.org/officeDocument/2006/relationships/notesSlide" Target="/ppt/notesSlides/notesSlide11.xml" Id="Rdf520fa26781494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f6484b445134037" /><Relationship Type="http://schemas.openxmlformats.org/officeDocument/2006/relationships/notesSlide" Target="/ppt/notesSlides/notesSlide12.xml" Id="R877ac2d1b83b489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31094978fc94135" /><Relationship Type="http://schemas.openxmlformats.org/officeDocument/2006/relationships/notesSlide" Target="/ppt/notesSlides/notesSlide13.xml" Id="Rd900522535ab4cc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6df0f6665044717" /><Relationship Type="http://schemas.openxmlformats.org/officeDocument/2006/relationships/notesSlide" Target="/ppt/notesSlides/notesSlide14.xml" Id="Rd593f597ef804ec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2ad7a2a94af4b8e" /><Relationship Type="http://schemas.openxmlformats.org/officeDocument/2006/relationships/notesSlide" Target="/ppt/notesSlides/notesSlide15.xml" Id="R4c49254e8d0a4e1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7c61724d11749f5" /><Relationship Type="http://schemas.openxmlformats.org/officeDocument/2006/relationships/notesSlide" Target="/ppt/notesSlides/notesSlide16.xml" Id="R71e5730237ac4c5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856f9dccd804b02" /><Relationship Type="http://schemas.openxmlformats.org/officeDocument/2006/relationships/notesSlide" Target="/ppt/notesSlides/notesSlide17.xml" Id="R9bb4917643f8459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9b7959a75974dc2" /><Relationship Type="http://schemas.openxmlformats.org/officeDocument/2006/relationships/notesSlide" Target="/ppt/notesSlides/notesSlide18.xml" Id="R9aafeb627b3c485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4a2ae72491e4f95" /><Relationship Type="http://schemas.openxmlformats.org/officeDocument/2006/relationships/notesSlide" Target="/ppt/notesSlides/notesSlide19.xml" Id="Rc95fdc03b724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799bff7785497e" /><Relationship Type="http://schemas.openxmlformats.org/officeDocument/2006/relationships/notesSlide" Target="/ppt/notesSlides/notesSlide2.xml" Id="R510d48dc17eb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d3f3ae6cf74b02" /><Relationship Type="http://schemas.openxmlformats.org/officeDocument/2006/relationships/notesSlide" Target="/ppt/notesSlides/notesSlide3.xml" Id="R16567b9a7a4f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a27588f23f478f" /><Relationship Type="http://schemas.openxmlformats.org/officeDocument/2006/relationships/notesSlide" Target="/ppt/notesSlides/notesSlide4.xml" Id="R968774ed473d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7e044c598a541f5" /><Relationship Type="http://schemas.openxmlformats.org/officeDocument/2006/relationships/notesSlide" Target="/ppt/notesSlides/notesSlide5.xml" Id="R20742e19379b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d8b7a4cd692458a" /><Relationship Type="http://schemas.openxmlformats.org/officeDocument/2006/relationships/notesSlide" Target="/ppt/notesSlides/notesSlide6.xml" Id="R003a4ab25285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21bb1cacee242f9" /><Relationship Type="http://schemas.openxmlformats.org/officeDocument/2006/relationships/notesSlide" Target="/ppt/notesSlides/notesSlide7.xml" Id="R691e76d0cf86411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a73cef337c450e" /><Relationship Type="http://schemas.openxmlformats.org/officeDocument/2006/relationships/notesSlide" Target="/ppt/notesSlides/notesSlide8.xml" Id="R026190f30af54ef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d4e10f91b8446b9" /><Relationship Type="http://schemas.openxmlformats.org/officeDocument/2006/relationships/notesSlide" Target="/ppt/notesSlides/notesSlide9.xml" Id="Rc51caa392623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FBFD5B0-D19C-461E-B9C4-5491DAC94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DB881846-B774-47A3-A21E-128C6082E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0B3A53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0B3A53"/>
                </a:solidFill>
                <a:latin typeface="Aptos Display"/>
                <a:ea typeface="Aptos Display"/>
                <a:cs typeface="Aptos Display"/>
              </a:rPr>
              <a:t>TREASURE ISLAND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EB11460-00CB-4152-88F5-78BFEEAD7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8B5A2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8B5A2B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02332ff6c74fd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map-rule">
            <a:extLst xmlns:a="http://schemas.openxmlformats.org/drawingml/2006/main">
              <a:ext uri="{FF2B5EF4-FFF2-40B4-BE49-F238E27FC236}">
                <a16:creationId xmlns:a16="http://schemas.microsoft.com/office/drawing/2014/main" id="{601279FC-2755-4304-8D93-BA33174FD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792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8487425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F93AC1D-0389-49CC-B8D6-2E41FE14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DDFADB2-AB59-46E0-A103-D0336EF7E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444CCF5-9791-41E2-936A-66A8ED115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94CCBE7-10F9-43CB-A0AF-566732AD3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693DB42-A89E-4781-9478-C62055474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15: The Man of the Island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3510480-131B-4FA3-9859-9151A8183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888271D-EAAE-4092-A241-E1CF467D7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Ben Gunn and being marooned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3671F63-9DE3-4192-B3CE-A92F5CDC2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CBFB988-9654-4DC8-936F-A20D8ED4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Art: draw Ben Gunn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AB9701C-1F6D-45B8-8B03-5AB181D3B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880FF6A4-2966-48B6-89FE-1C4EEA7E4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85DB45EE-FE3E-455D-8E46-3CE281E1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17</a:t>
            </a:r>
          </a:p>
        </p:txBody>
      </p:sp>
    </p:spTree>
    <p:extLst>
      <p:ext uri="{BB962C8B-B14F-4D97-AF65-F5344CB8AC3E}">
        <p14:creationId xmlns:p14="http://schemas.microsoft.com/office/powerpoint/2010/main" val="206568552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3B187C5-E57D-40BC-A3C5-62695EF03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BE950E8-272F-4270-AAD6-41B40BDA3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3E88C5C-BFC7-4631-A8C1-FCCC9BB10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EA672B0-01C4-47BE-96F6-E60D22039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ABE1962-86E6-420C-B0A6-86A33D734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16-17: The Doctor's Narrative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520C4D2-96C3-43B8-9E19-B9AE3A461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428A172-2F05-45F9-AB7B-52E9C071F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why the narrator switches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48F2CAE-3974-4D89-AAB4-7D254152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12A8C2C-8BEE-4910-9431-EBECCCA06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Compare Dr Livesey's voice to Jim's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B8E849E-41BE-4631-B440-12D1C3D40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DAD32DF4-99D7-462A-BD0D-B0477B78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20C9DF29-52BB-4FB5-9C9A-D6678D2E6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17</a:t>
            </a:r>
          </a:p>
        </p:txBody>
      </p:sp>
    </p:spTree>
    <p:extLst>
      <p:ext uri="{BB962C8B-B14F-4D97-AF65-F5344CB8AC3E}">
        <p14:creationId xmlns:p14="http://schemas.microsoft.com/office/powerpoint/2010/main" val="42040844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B9ED417-2F98-4057-BE15-6988256B3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3C6B21C-F176-4841-9E6C-7E50E0E52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7CE8258-5C1B-45F9-A27B-D727D64B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C80A260-920B-4DBB-A502-94E90814C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D34FE20-2093-4572-855B-3EE5915AB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18-19: End of Fighting / The Garrison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6D9133B-7B5F-4DB1-A378-9D2884FAA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EBC6DBD-F9D1-40C3-8EB3-5BA4FB8B9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summarise the fighting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8B69CCC-BBC3-498B-AA7B-59E89D7FF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F5C8552-5ECC-40F7-BBE8-BBBF8E608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Captain Smollett's leadership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34115B6-9653-4927-A960-FF7A5750C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E311913E-C2F4-4DD2-8DDC-3043ED34D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CE3D30CB-D57F-4369-829D-C2B26B65C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17</a:t>
            </a:r>
          </a:p>
        </p:txBody>
      </p:sp>
    </p:spTree>
    <p:extLst>
      <p:ext uri="{BB962C8B-B14F-4D97-AF65-F5344CB8AC3E}">
        <p14:creationId xmlns:p14="http://schemas.microsoft.com/office/powerpoint/2010/main" val="175871515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62328AE-0145-4E74-B911-8EA6734D9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C2FB68F-3F9C-4190-A0CE-620B73C9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E113409-D63C-4166-81F1-C9569E928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B0D2663-694D-470C-A447-AB8F243AB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B980D04-9F6B-45E2-98BC-17AF1401F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20-21: Silver's Embassy / The Attack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8F6033E-BEBE-4EB2-8077-07DC79D1E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BF9C0A3-8303-4B89-8FA8-AE08F8B13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Drama: perform the negotiation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10848E1-0BF1-4B68-B2B1-2F585720F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4F4670C-8996-44A8-A4C9-8AC5C3FC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what this reveals about Silver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1F979F5-50A3-48DD-BDC0-8B03165C0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A46DE518-07C4-4DF0-8F14-B8D8FC4C6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85E9BA82-0D4E-4A07-BFFF-934D153D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17</a:t>
            </a:r>
          </a:p>
        </p:txBody>
      </p:sp>
    </p:spTree>
    <p:extLst>
      <p:ext uri="{BB962C8B-B14F-4D97-AF65-F5344CB8AC3E}">
        <p14:creationId xmlns:p14="http://schemas.microsoft.com/office/powerpoint/2010/main" val="212286159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66A7991-825F-4B28-8CD8-292FF369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5CB8CD7-E3DB-43B5-9A82-9358C43E5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D98A819-6583-4691-A66D-30E1A7FAF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22DDFE6-8620-43BA-8992-53A94E7EE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4B00717-0AB3-4A2E-A6EA-7762F7235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22-23: Sea Adventure / The Ebb-tide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5399984-5A35-4250-8137-923BB6E21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200EECC-935D-497E-9535-26DEA63F7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Science: tides and small boats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FD114BA-D911-40A6-9D7D-580BF8BE8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FD85322-6E69-4CC4-B44A-30D6FB455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Jim's coracle and his plan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C5A43E3-8E90-4E73-B20D-7D14BAB0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0CE64193-3B3B-4EDA-BA7D-72BD0212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738EE006-3BAF-43AF-ACBE-FB865A54B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17</a:t>
            </a:r>
          </a:p>
        </p:txBody>
      </p:sp>
    </p:spTree>
    <p:extLst>
      <p:ext uri="{BB962C8B-B14F-4D97-AF65-F5344CB8AC3E}">
        <p14:creationId xmlns:p14="http://schemas.microsoft.com/office/powerpoint/2010/main" val="43484879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48385B3-92C0-41C0-8751-1C755031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21F7BAD-528A-4779-AD31-0384FD27B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2B00FDA-D422-42B6-9C6B-4351B842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0FBD08A-0A44-423E-8FAD-C151A479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723C19D-1BC1-4EA2-B238-859EDF63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24-25: The Coracle / Jolly Roger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1C35F34-BF52-4673-B385-A4F0C318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280C58C-FAC0-407B-B313-28AF35011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retell Jim's solo adventure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BA30F2C-6670-4DCB-AD42-D6BA5EE94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4CAA290-46B3-4F10-856D-E2B425F1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why Jim takes such risks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8D3321A-F1E0-44C7-97B6-47B990B7F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88455FE2-9181-4B61-A458-A33E10274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E1989ACC-06F9-47DD-AEA0-09A91EF5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17</a:t>
            </a:r>
          </a:p>
        </p:txBody>
      </p:sp>
    </p:spTree>
    <p:extLst>
      <p:ext uri="{BB962C8B-B14F-4D97-AF65-F5344CB8AC3E}">
        <p14:creationId xmlns:p14="http://schemas.microsoft.com/office/powerpoint/2010/main" val="1807058200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9CB3324-C0BC-41CC-A923-6F86D83A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C86B655-1252-4A10-AEF8-59F2D1CBA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0E26628-AC58-491F-98B7-E0C65EF8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94C093E-0981-4F41-A7E0-0DF391EC4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88A1D27-DEDB-4C43-9DD1-76C46826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26-27: Israel Hands / Pieces of Eight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34869D5-F97C-4EE2-B57E-7FADF828B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E5BFAC7-DF94-49F9-B213-C1EF22F5A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how suspense is built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727B607-EE02-47F3-AE64-739DC270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0D26350-BB72-4397-9436-D673E88C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Extension: pace and sentence length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B6E34E5-34F4-4EFD-9FF6-A0E5F148D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7F1B2F90-6E23-456F-9346-2305A3E9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797ACB56-1BE1-4AF7-80EA-0B944B464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17</a:t>
            </a:r>
          </a:p>
        </p:txBody>
      </p:sp>
    </p:spTree>
    <p:extLst>
      <p:ext uri="{BB962C8B-B14F-4D97-AF65-F5344CB8AC3E}">
        <p14:creationId xmlns:p14="http://schemas.microsoft.com/office/powerpoint/2010/main" val="81295872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832C5EE-6D43-44EF-81EF-87801128E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ABC39D3-3DDD-402B-9F41-6BF0AEEF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4057414-BE4C-44CC-9EA1-D4EA2C4A8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FCF2EFB-2E60-45F5-BDA6-65505BCC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3262275-3CA3-4774-B4D7-B7B0F260D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28-29: Enemy's Camp / Black Spot Again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723854C-C364-408D-B113-55EAF007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EEE183A-1D5E-4A44-A70D-184AAD06B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why Jim returns to the stockade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BA082A6-20EE-4725-8D3F-40193D4EC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69A6B18-73FC-4129-8CA4-ED3281880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Update your Silver character study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8B38D2C-E655-45EC-8DF9-C77D8A608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5E4E1F66-D7A9-456F-86CF-15038F6C3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DEAC1E99-B391-42FC-8054-8AF19517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17</a:t>
            </a:r>
          </a:p>
        </p:txBody>
      </p:sp>
    </p:spTree>
    <p:extLst>
      <p:ext uri="{BB962C8B-B14F-4D97-AF65-F5344CB8AC3E}">
        <p14:creationId xmlns:p14="http://schemas.microsoft.com/office/powerpoint/2010/main" val="847076703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CD53587-BA28-46B3-872E-376620F4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344AD58-F48C-4018-AC3F-AC91B2F98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6C275D-3B9A-4409-9ED4-E44C2537E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CF07DEA-50F8-4381-91DB-3A4B66C5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6EF731C-8E29-43BF-8383-4B234859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30-31: On Parole / Flint's Pointer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2E0440E-8BFE-49AE-968C-92C50D395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069B83F-49B8-4FCC-8EAF-DABBE691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Geography: follow the treasure hunt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E57EBBA-E70D-40DC-8E0C-05572090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D80D626-3D7C-490B-A4FB-9B0F2E2A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Silver switching sides again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4FF2F2B-98E2-4136-9778-7E57EEDA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DF220F23-9948-4A3A-AFEE-244EC79B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5C4A141A-AF67-4B3D-B34A-A9CB012E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17</a:t>
            </a:r>
          </a:p>
        </p:txBody>
      </p:sp>
    </p:spTree>
    <p:extLst>
      <p:ext uri="{BB962C8B-B14F-4D97-AF65-F5344CB8AC3E}">
        <p14:creationId xmlns:p14="http://schemas.microsoft.com/office/powerpoint/2010/main" val="2023537140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95553B4-81DB-4C38-BF59-A76AECB7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AA409F7-3849-4ED9-A695-3A948E068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E56D39D-411A-4AE3-9B50-118FEE06F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2C3C6B6-0B7A-41A1-8DC1-8AFEE631D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5543A7D-DD92-4A5A-A3C4-2219EE863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32-34: Voice Among the Trees / And Last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9E4C022-D6A0-43A1-ACE4-FBE5B547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2AD7BA0-EAE8-4D6E-A964-849EBA3D6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Silver's fate - deserved?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8C3DA36-617D-4F14-86AD-F6FD9693B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0BA9C7F-7871-4B66-9989-12A4E2A1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Wrap-up: who is punished, who is rewarded?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37BA61A-575A-4AC4-B399-12B4B869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DC784633-61EB-4585-B6AD-BD5700B79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7437F85C-7EC7-41C7-9F2B-96F0BB38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17</a:t>
            </a:r>
          </a:p>
        </p:txBody>
      </p:sp>
    </p:spTree>
    <p:extLst>
      <p:ext uri="{BB962C8B-B14F-4D97-AF65-F5344CB8AC3E}">
        <p14:creationId xmlns:p14="http://schemas.microsoft.com/office/powerpoint/2010/main" val="22498958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89EB5ED-2217-49BF-87B9-B2DA8E94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0B1AF94-81FF-414D-9F41-AD1B427FA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A5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9BEC4D4-9C56-48F1-9725-781AFC24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EEE95CF-05DD-4C0B-A761-700DD8735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1A23EEE-B76B-4439-AF80-12673CB7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65ABC00-C94E-4CF9-9608-3D8B8A981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1939911-8446-4572-8F98-EF2771D99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A7485FDE-A18B-4DBD-9D89-BCB158E1C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625D910-AC8A-4753-BF7B-B4FB99D9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965645A-6138-4259-AA68-5B846511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Treasure Island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23B8C47A-7680-405A-8E9D-0C905A0C1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84CDD7D6-BFC4-491D-90DA-F91B80C2C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C7203CC-F6FF-447C-A4D2-63F59D139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15DA500A-C7D3-477C-BC6F-2FC567B8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AA3E9B78-25A7-42BC-A4B5-51BD37819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0B44D2D-AD93-4629-8B73-A76B2FD3D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Character Study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37101F77-B67C-4BFF-AB7F-84D5D1747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3335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8F5CACB3-BCB2-4F7B-810A-A493F5B84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Geography Journal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BDC13C0A-DF58-495D-94A1-D3DBC798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792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72442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550CCD9-8A60-4922-BC87-A404C091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9778420-7204-4146-8B81-082717B81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B353DFF-1C3C-4579-BB55-7B4E82F11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C1480EE-EEEB-484A-ACF3-938E56430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0C8970A-AAFC-49D5-94C9-618A4E5F6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1-2: The Old Sea-dog / Black Dog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B104A54-CB0A-4211-889E-6857B11A5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6C63E55-FC68-420D-A11A-907B1024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what makes Billy Bones menacing?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4D02F2F-3F49-468E-A154-A5D5CDC59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D7D00E1-0E66-4B1B-BF87-0B068FBC5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History: coastal inns and smuggling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FB290AF-07E5-4734-87E2-44B734D7E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74165ECA-C380-4DDB-B177-DDF458E5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2F202FBB-FAF4-4ECE-8CDD-EF7474145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17</a:t>
            </a:r>
          </a:p>
        </p:txBody>
      </p:sp>
    </p:spTree>
    <p:extLst>
      <p:ext uri="{BB962C8B-B14F-4D97-AF65-F5344CB8AC3E}">
        <p14:creationId xmlns:p14="http://schemas.microsoft.com/office/powerpoint/2010/main" val="96749025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8375D3B-6064-4530-94E6-3244E50CC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EFD8CED-B254-4E7E-BB99-D962DE784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ED253FA-5E95-42AD-BF13-3FFD36F7A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6318261-1A28-4F27-9764-EAA1BF5B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37FDEB3-D7F6-46EF-97F3-9B2EC8A56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3-4: The Black Spot / The Sea-chest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20A2B24-CB66-407A-87AE-45EAAE29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4866816-0B61-412D-8DF0-07A397B54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the meaning of the black spot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BF6F2DB-DA70-404E-A5E7-4C1FB0648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A83A680-392C-4D92-8F2B-7D3E0943B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Literacy: start a pirate vocabulary glossary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75F7538-D26A-45C8-A80A-43F393ECC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72D4E614-C344-4DBA-B0A8-3878C08BF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CAA0A188-8F48-490D-8C53-07FF0BB18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17</a:t>
            </a:r>
          </a:p>
        </p:txBody>
      </p:sp>
    </p:spTree>
    <p:extLst>
      <p:ext uri="{BB962C8B-B14F-4D97-AF65-F5344CB8AC3E}">
        <p14:creationId xmlns:p14="http://schemas.microsoft.com/office/powerpoint/2010/main" val="702390830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BA80055-7EB9-4136-B13F-5A88BF64D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41958A0-7D1E-4787-A16E-73894F5A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C3D01D4-3D60-49BB-BFD7-ED664D088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AE4972D-7054-49DA-B3A5-E7FBFF30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01DD37D-56A5-4976-B9B3-37BEC4242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5-6: The Last of the Blind Man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66F11BD-AE16-4305-BAF7-3ABE64BAC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193FE07-9ED7-43CE-A8B6-A76619E07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the death of Pew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EC80A0C-E1D2-47C8-94DF-9070D9831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86CA38F-2B3D-454E-8695-34E27C80F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Geography: study the treasure map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2AD9DD3-A83B-4E94-AA23-39B00B981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3CA851E0-69DB-49C4-8DF7-8DFD0B2F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6B8F5CCD-C70F-40E5-AB15-ADA328193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17</a:t>
            </a:r>
          </a:p>
        </p:txBody>
      </p:sp>
    </p:spTree>
    <p:extLst>
      <p:ext uri="{BB962C8B-B14F-4D97-AF65-F5344CB8AC3E}">
        <p14:creationId xmlns:p14="http://schemas.microsoft.com/office/powerpoint/2010/main" val="187827020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9EB10CF-7DFF-4490-AD65-2CD86F83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CE9BD0-1CEE-447D-AFBE-C72B29484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B7A8C4-DB9A-4421-BD46-5CBBE315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C0886B2-2D0D-48AF-88DA-1E4429EB4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5AAEF9-56EA-4FA4-877B-2F18862D0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7-8: I Go to Bristol / The Spy-glass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E132B42-C7EA-48EF-A731-6B76181D7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CBCCC4B-2E3E-424F-A068-7415812B3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first impressions of Silver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319D015-0BB6-4D7F-9E00-1B0E259E9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AF57CE8-5E38-4EBF-9B65-6DEC43471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Start your Silver character study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E3B45AC-8493-4225-BE73-DD4810F1F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93F7DF2C-AD8F-4973-9103-BFCADB95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C61AD141-6FAE-4D33-8EE1-E76EF431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17</a:t>
            </a:r>
          </a:p>
        </p:txBody>
      </p:sp>
    </p:spTree>
    <p:extLst>
      <p:ext uri="{BB962C8B-B14F-4D97-AF65-F5344CB8AC3E}">
        <p14:creationId xmlns:p14="http://schemas.microsoft.com/office/powerpoint/2010/main" val="82966014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A531747-9DAA-42E5-A784-7BC6C69B6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8C3FB90-B8B8-4840-984C-48E80A51B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02C76E9-216C-417C-833B-CE2E9A0B9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4E52412-E740-4344-AEAC-0A6493AC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866A315-7AC8-42E5-8B63-8FE4B398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9-10: Powder and Arms / The Voyage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77220E6-72BF-49BC-975F-719ED640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4D016B7-5DA2-4AAF-AB05-C4769138A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Science: 18th-century sailing ships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6B94C32-828F-4A9B-90E6-15321202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CFD266A-B79B-4F13-A626-DB721CA50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life aboard the Hispaniola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AB99757-4B67-4BEA-83EB-B806C6C3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3E2662DD-16ED-40C1-912A-52E1EE1D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0F1D48A5-C08B-459C-9FC8-4F6E2130B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17</a:t>
            </a:r>
          </a:p>
        </p:txBody>
      </p:sp>
    </p:spTree>
    <p:extLst>
      <p:ext uri="{BB962C8B-B14F-4D97-AF65-F5344CB8AC3E}">
        <p14:creationId xmlns:p14="http://schemas.microsoft.com/office/powerpoint/2010/main" val="9627103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AAE7371-0C0D-4A76-B334-D9FF3744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593CB43-00CE-4718-BD1B-24B4187C9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2DD38FE-6160-410B-945B-D223B3A3F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4F3504E-9B72-4A6D-9DB2-AA86F817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0B89380-4C4A-4749-A78B-2EED2123D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11-12: The Apple-Barrel / Council of War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1717991-DEFE-4767-BDE3-BEC525ED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4B381D6-16AE-49F7-8EA2-3B3CA3E95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how tension is built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5139936-2400-4897-81BE-8CD727777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3A7E123-9334-4AC0-848D-D4E202183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Writing: Jim's thoughts in the barrel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6A353F0-7768-4EC0-A2FB-C7819D1C7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D5F12C33-83CB-4DC8-9335-BF4E5288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7D7DD4A9-ACC3-4288-B82B-29D0A2303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17</a:t>
            </a:r>
          </a:p>
        </p:txBody>
      </p:sp>
    </p:spTree>
    <p:extLst>
      <p:ext uri="{BB962C8B-B14F-4D97-AF65-F5344CB8AC3E}">
        <p14:creationId xmlns:p14="http://schemas.microsoft.com/office/powerpoint/2010/main" val="78759506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83E8DBA-9E9B-4207-A470-668FAECCC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7E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6278344-F228-41FD-A42F-AF9907AE4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E85F4FB-6679-4DB8-A65F-044F8522B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2B7A7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7F0FE15-2D11-45A5-9FE2-491EAC1FA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DE427A7-DD09-4DD2-B277-4943EAE52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Read Ch 13-14: Shore Adventure / The First Blow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101785F-C350-49BE-AA8B-E1B00F13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3F1D0AE-4A91-4E0A-B238-75D3695B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Narration: Jim's first sight of the island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CD0E580-2250-467D-BB23-06B7F6A5E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F0EE"/>
          </a:solidFill>
          <a:ln xmlns:a="http://schemas.openxmlformats.org/drawingml/2006/main" w="14288">
            <a:solidFill>
              <a:srgbClr val="B6792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DCF8C19-F633-4CDD-BA06-93A202BA8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73D4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73D4A"/>
                </a:solidFill>
                <a:latin typeface="Aptos"/>
                <a:ea typeface="Aptos"/>
                <a:cs typeface="Aptos"/>
              </a:rPr>
              <a:t>Discuss: how violence is handled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0C2E894-743C-4374-AA27-9000AB926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92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92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F495C31F-67FB-4BF2-A6FA-9E0FFF541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A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D8BEFF5C-584D-4310-956F-7990633C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17</a:t>
            </a:r>
          </a:p>
        </p:txBody>
      </p:sp>
    </p:spTree>
    <p:extLst>
      <p:ext uri="{BB962C8B-B14F-4D97-AF65-F5344CB8AC3E}">
        <p14:creationId xmlns:p14="http://schemas.microsoft.com/office/powerpoint/2010/main" val="156863050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2026-08-05T08:58:26.2760000Z</dcterms:created>
  <dcterms:modified xsi:type="dcterms:W3CDTF">2026-08-05T08:58:26.2760000Z</dcterms:modified>
</coreProperties>
</file>