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6964dd13fd04909" /><Relationship Type="http://schemas.openxmlformats.org/officeDocument/2006/relationships/extended-properties" Target="/docProps/app.xml" Id="R3c270defa25248ad" /><Relationship Type="http://schemas.openxmlformats.org/officeDocument/2006/relationships/officeDocument" Target="/ppt/presentation.xml" Id="R82a758f845a14c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80122fc76e44ec"/>
  </p:sldMasterIdLst>
  <p:notesMasterIdLst>
    <p:notesMasterId xmlns:r="http://schemas.openxmlformats.org/officeDocument/2006/relationships" r:id="R8c1c1c74eab24d9c"/>
  </p:notesMasterIdLst>
  <p:sldIdLst>
    <p:sldId xmlns:r="http://schemas.openxmlformats.org/officeDocument/2006/relationships" id="256" r:id="R4ced80a752a4427c"/>
    <p:sldId xmlns:r="http://schemas.openxmlformats.org/officeDocument/2006/relationships" id="257" r:id="R5858fd362234480e"/>
    <p:sldId xmlns:r="http://schemas.openxmlformats.org/officeDocument/2006/relationships" id="258" r:id="R404147f305dd4331"/>
    <p:sldId xmlns:r="http://schemas.openxmlformats.org/officeDocument/2006/relationships" id="259" r:id="R214dd2bd95334e3c"/>
    <p:sldId xmlns:r="http://schemas.openxmlformats.org/officeDocument/2006/relationships" id="260" r:id="Rabc6018ec2d14f23"/>
    <p:sldId xmlns:r="http://schemas.openxmlformats.org/officeDocument/2006/relationships" id="261" r:id="R4e132973b4b949ad"/>
    <p:sldId xmlns:r="http://schemas.openxmlformats.org/officeDocument/2006/relationships" id="262" r:id="R4dfbe62436414bf3"/>
    <p:sldId xmlns:r="http://schemas.openxmlformats.org/officeDocument/2006/relationships" id="263" r:id="Rca41d1e287324f98"/>
    <p:sldId xmlns:r="http://schemas.openxmlformats.org/officeDocument/2006/relationships" id="264" r:id="R7f30d0fb04db4bac"/>
    <p:sldId xmlns:r="http://schemas.openxmlformats.org/officeDocument/2006/relationships" id="265" r:id="R36c9e70e200f4cc5"/>
    <p:sldId xmlns:r="http://schemas.openxmlformats.org/officeDocument/2006/relationships" id="266" r:id="Rb265e7d595014619"/>
    <p:sldId xmlns:r="http://schemas.openxmlformats.org/officeDocument/2006/relationships" id="267" r:id="R3b3d57dfd23c484e"/>
    <p:sldId xmlns:r="http://schemas.openxmlformats.org/officeDocument/2006/relationships" id="268" r:id="Rc38f56d86e94481f"/>
    <p:sldId xmlns:r="http://schemas.openxmlformats.org/officeDocument/2006/relationships" id="269" r:id="Rd83918eb491d483c"/>
    <p:sldId xmlns:r="http://schemas.openxmlformats.org/officeDocument/2006/relationships" id="270" r:id="R45e01314330c43bb"/>
    <p:sldId xmlns:r="http://schemas.openxmlformats.org/officeDocument/2006/relationships" id="271" r:id="R5cbd7cab5d4644e4"/>
  </p:sldIdLst>
  <p:sldSz cx="9144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ba7995572e3431a" /><Relationship Type="http://schemas.openxmlformats.org/officeDocument/2006/relationships/slideMaster" Target="/ppt/slideMasters/slideMaster1.xml" Id="R6d80122fc76e44ec" /><Relationship Type="http://schemas.openxmlformats.org/officeDocument/2006/relationships/notesMaster" Target="/ppt/notesMasters/notesMaster1.xml" Id="R8c1c1c74eab24d9c" /><Relationship Type="http://schemas.openxmlformats.org/officeDocument/2006/relationships/presProps" Target="/ppt/presProps.xml" Id="R504664700cdf45c1" /><Relationship Type="http://schemas.openxmlformats.org/officeDocument/2006/relationships/viewProps" Target="/ppt/viewProps.xml" Id="R158dee29bb4c470f" /><Relationship Type="http://schemas.openxmlformats.org/officeDocument/2006/relationships/tableStyles" Target="/ppt/tableStyles.xml" Id="Rd938248b114d4fe8" /><Relationship Type="http://schemas.openxmlformats.org/officeDocument/2006/relationships/slide" Target="/ppt/slides/slide1.xml" Id="R4ced80a752a4427c" /><Relationship Type="http://schemas.openxmlformats.org/officeDocument/2006/relationships/slide" Target="/ppt/slides/slide2.xml" Id="R5858fd362234480e" /><Relationship Type="http://schemas.openxmlformats.org/officeDocument/2006/relationships/slide" Target="/ppt/slides/slide3.xml" Id="R404147f305dd4331" /><Relationship Type="http://schemas.openxmlformats.org/officeDocument/2006/relationships/slide" Target="/ppt/slides/slide4.xml" Id="R214dd2bd95334e3c" /><Relationship Type="http://schemas.openxmlformats.org/officeDocument/2006/relationships/slide" Target="/ppt/slides/slide5.xml" Id="Rabc6018ec2d14f23" /><Relationship Type="http://schemas.openxmlformats.org/officeDocument/2006/relationships/slide" Target="/ppt/slides/slide6.xml" Id="R4e132973b4b949ad" /><Relationship Type="http://schemas.openxmlformats.org/officeDocument/2006/relationships/slide" Target="/ppt/slides/slide7.xml" Id="R4dfbe62436414bf3" /><Relationship Type="http://schemas.openxmlformats.org/officeDocument/2006/relationships/slide" Target="/ppt/slides/slide8.xml" Id="Rca41d1e287324f98" /><Relationship Type="http://schemas.openxmlformats.org/officeDocument/2006/relationships/slide" Target="/ppt/slides/slide9.xml" Id="R7f30d0fb04db4bac" /><Relationship Type="http://schemas.openxmlformats.org/officeDocument/2006/relationships/slide" Target="/ppt/slides/slide10.xml" Id="R36c9e70e200f4cc5" /><Relationship Type="http://schemas.openxmlformats.org/officeDocument/2006/relationships/slide" Target="/ppt/slides/slide11.xml" Id="Rb265e7d595014619" /><Relationship Type="http://schemas.openxmlformats.org/officeDocument/2006/relationships/slide" Target="/ppt/slides/slide12.xml" Id="R3b3d57dfd23c484e" /><Relationship Type="http://schemas.openxmlformats.org/officeDocument/2006/relationships/slide" Target="/ppt/slides/slide13.xml" Id="Rc38f56d86e94481f" /><Relationship Type="http://schemas.openxmlformats.org/officeDocument/2006/relationships/slide" Target="/ppt/slides/slide14.xml" Id="Rd83918eb491d483c" /><Relationship Type="http://schemas.openxmlformats.org/officeDocument/2006/relationships/slide" Target="/ppt/slides/slide15.xml" Id="R45e01314330c43bb" /><Relationship Type="http://schemas.openxmlformats.org/officeDocument/2006/relationships/slide" Target="/ppt/slides/slide16.xml" Id="R5cbd7cab5d4644e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073e869819a43a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3e22fd2ac104d44" /><Relationship Type="http://schemas.openxmlformats.org/officeDocument/2006/relationships/notesMaster" Target="/ppt/notesMasters/notesMaster1.xml" Id="Rcd35e49df7474d9f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f3ea8bb86e5d4e5b" /><Relationship Type="http://schemas.openxmlformats.org/officeDocument/2006/relationships/notesMaster" Target="/ppt/notesMasters/notesMaster1.xml" Id="R1ff4105a5c3c47bb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e84cf3ab99842b7" /><Relationship Type="http://schemas.openxmlformats.org/officeDocument/2006/relationships/notesMaster" Target="/ppt/notesMasters/notesMaster1.xml" Id="Rf87d0b1dce7e4716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eda2b5eff6f149b8" /><Relationship Type="http://schemas.openxmlformats.org/officeDocument/2006/relationships/notesMaster" Target="/ppt/notesMasters/notesMaster1.xml" Id="Re068385df26c4782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77d7095ab40c460b" /><Relationship Type="http://schemas.openxmlformats.org/officeDocument/2006/relationships/notesMaster" Target="/ppt/notesMasters/notesMaster1.xml" Id="R7da2d24b628d4d41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8c2732d9ed8c4ccb" /><Relationship Type="http://schemas.openxmlformats.org/officeDocument/2006/relationships/notesMaster" Target="/ppt/notesMasters/notesMaster1.xml" Id="Rb83f41a61a5c4ecb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037c6b17ee214053" /><Relationship Type="http://schemas.openxmlformats.org/officeDocument/2006/relationships/notesMaster" Target="/ppt/notesMasters/notesMaster1.xml" Id="Rbe4830e79b2c4917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4f361b38b1154bb7" /><Relationship Type="http://schemas.openxmlformats.org/officeDocument/2006/relationships/notesMaster" Target="/ppt/notesMasters/notesMaster1.xml" Id="R8a176bae99734e2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9d9be98021294420" /><Relationship Type="http://schemas.openxmlformats.org/officeDocument/2006/relationships/notesMaster" Target="/ppt/notesMasters/notesMaster1.xml" Id="Rd1fe794b10624e0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3e19a19290647bc" /><Relationship Type="http://schemas.openxmlformats.org/officeDocument/2006/relationships/notesMaster" Target="/ppt/notesMasters/notesMaster1.xml" Id="R369d0173029241e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0ce95aa698b4185" /><Relationship Type="http://schemas.openxmlformats.org/officeDocument/2006/relationships/notesMaster" Target="/ppt/notesMasters/notesMaster1.xml" Id="R83e7ff6bd3bf4a0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472fb89932a4f94" /><Relationship Type="http://schemas.openxmlformats.org/officeDocument/2006/relationships/notesMaster" Target="/ppt/notesMasters/notesMaster1.xml" Id="R036f88a210684bb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2bfb20013c34b1c" /><Relationship Type="http://schemas.openxmlformats.org/officeDocument/2006/relationships/notesMaster" Target="/ppt/notesMasters/notesMaster1.xml" Id="Rc79680a140a04f3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09d3391dff54c53" /><Relationship Type="http://schemas.openxmlformats.org/officeDocument/2006/relationships/notesMaster" Target="/ppt/notesMasters/notesMaster1.xml" Id="Rc0304a441e254cf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c15e1136a8b42ba" /><Relationship Type="http://schemas.openxmlformats.org/officeDocument/2006/relationships/notesMaster" Target="/ppt/notesMasters/notesMaster1.xml" Id="R182e379c9b1c4e5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5688020678e406d" /><Relationship Type="http://schemas.openxmlformats.org/officeDocument/2006/relationships/notesMaster" Target="/ppt/notesMasters/notesMaster1.xml" Id="Rbc4a5d75a154453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9763282e584b74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23c927d9bc4315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fe00d393a64d0f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e5f4f9e0e14b16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0539132b7244b0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a30ace12ca4a47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d6e7e743e44642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40efc1654b41a2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a497f764094bcf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409ba13a7b481f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48d5bddb6c41b8" /></Relationships>
</file>

<file path=ppt/slideLayouts/slideLayout1.xml><?xml version="1.0" encoding="utf-8"?>
<p:sldLayout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CA297B2-BA2A-480E-BEAC-95455AB5CD4E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060C81B3-6D7F-4642-A231-830BABDF939F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BC9E7B42-7DE0-4F6E-906A-EC752D2A9A9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BB733A10-6D6E-459E-BB7D-741E6FAED1C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98AC4C4C-82E6-415C-BEDA-DAF63D60CB7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0.xml><?xml version="1.0" encoding="utf-8"?>
<p:sldLayout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E03CCA63-DE01-494B-9EEB-94D60397D7C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0BA5FCCF-52EC-411C-B1F3-31EC2F25FFC5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A4FD83F-541A-478E-B35E-655998F16AB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EF96DFD-4060-4029-9F94-D7BA533E7D3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FEAD632-62A1-47E8-8028-83F1A9EE639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1.xml><?xml version="1.0" encoding="utf-8"?>
<p:sldLayout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Vertical Title 1">
            <a:extLst xmlns:a="http://schemas.openxmlformats.org/drawingml/2006/main">
              <a:ext uri="{FF2B5EF4-FFF2-40B4-BE49-F238E27FC236}">
                <a16:creationId xmlns:a16="http://schemas.microsoft.com/office/drawing/2014/main" id="{0D824852-0898-486F-BAFE-8CD0D4518CA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629400" y="274638"/>
            <a:ext cx="20574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7EB1DDF6-1E03-4E86-B0B7-3FFAC7D46E54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274638"/>
            <a:ext cx="60198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4BE55F26-B636-4EAD-AB0B-14B4244103D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E24B4D8-8C5D-4AB2-B684-60588C93A8D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EE0748F-1411-4E28-A4EB-74964DA47E4D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2.xml><?xml version="1.0" encoding="utf-8"?>
<p:sldLayout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0C5E4BEE-313B-45E9-A7FF-F11955EDAFA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C4EFF62-A79B-40E3-A8DB-B5999A14AF6A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E9274D78-8876-4712-AB36-35CDEADEFA85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7EFE246B-D307-47AB-9391-DBC360A19F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874858C-E5ED-4DD3-8D2C-F68927BB644D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3.xml><?xml version="1.0" encoding="utf-8"?>
<p:sldLayout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A701955-52E6-43F4-B73F-F0F5E5E52A7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722313" y="4406900"/>
            <a:ext cx="7772400" cy="1362075"/>
          </a:xfrm>
        </p:spPr>
        <p:txBody>
          <a:bodyPr xmlns:a="http://schemas.openxmlformats.org/drawingml/2006/main" anchor="t"/>
          <a:lstStyle xmlns:a="http://schemas.openxmlformats.org/drawingml/2006/main">
            <a:lvl1pPr algn="l">
              <a:buNone/>
              <a:defRPr sz="4000" b="1" cap="all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FBE81D79-B1E2-491B-8C4C-DD0F1134062E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722313" y="2906713"/>
            <a:ext cx="7772400" cy="1500187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A50DF33-6546-44AE-AA42-D293A0858D67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2A68AAE1-55E9-4362-BBF5-89D4339F0A5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32E012D-E4A9-43B3-8D08-587B21A099F5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1F641BCD-1136-46DE-BB04-DA485571295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124E45D-5A0B-494E-AB04-C836CBD32E76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CF71E26D-EED5-499C-92DE-C6543E07B4DA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648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485E4342-4491-4773-B39A-80775B49B5B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B2A2D50B-32CE-48F9-8B7F-4B37359C2B8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2F15B16B-2BAC-4B06-806F-CCC4FE5400A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5.xml><?xml version="1.0" encoding="utf-8"?>
<p:sldLayout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1EE6365-DA2E-4DA1-9AF8-29847E310966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1EAC743E-EA23-4DC6-83A3-5BC4B110BA3B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535113"/>
            <a:ext cx="4040188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171F97E0-7A96-43D5-905C-8254FB41B887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57200" y="2174875"/>
            <a:ext cx="4040188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Text Placeholder 4">
            <a:extLst xmlns:a="http://schemas.openxmlformats.org/drawingml/2006/main">
              <a:ext uri="{FF2B5EF4-FFF2-40B4-BE49-F238E27FC236}">
                <a16:creationId xmlns:a16="http://schemas.microsoft.com/office/drawing/2014/main" id="{EC09CB18-BE4D-4845-BF06-72A3B648310B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4645025" y="1535113"/>
            <a:ext cx="4041775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6" name="Content Placeholder 5">
            <a:extLst xmlns:a="http://schemas.openxmlformats.org/drawingml/2006/main">
              <a:ext uri="{FF2B5EF4-FFF2-40B4-BE49-F238E27FC236}">
                <a16:creationId xmlns:a16="http://schemas.microsoft.com/office/drawing/2014/main" id="{7924E18B-7A73-4525-867E-538DFE9462F3}"/>
              </a:ext>
            </a:extLst>
          </p:cNvPr>
          <p:cNvSpPr>
            <a:spLocks xmlns:a="http://schemas.openxmlformats.org/drawingml/2006/main" noGrp="1"/>
          </p:cNvSpPr>
          <p:nvPr>
            <p:ph idx="4"/>
          </p:nvPr>
        </p:nvSpPr>
        <p:spPr>
          <a:xfrm xmlns:a="http://schemas.openxmlformats.org/drawingml/2006/main">
            <a:off x="4645025" y="2174875"/>
            <a:ext cx="4041775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58D54B2-CDC8-42E9-9BF3-D968D7DAEA8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8E7AA3E3-FD0A-432E-A7AF-933466F3F4A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C73F291F-CF1F-4D17-A4F8-9D7DEF25D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6.xml><?xml version="1.0" encoding="utf-8"?>
<p:sldLayout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31BBBAC-2901-4613-AFEB-B884E80CE30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2ABEAC9F-7256-4782-8755-3BDE0D89130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81D8E69D-509F-4A54-B789-222FDA719E5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lide Number Placeholder 4">
            <a:extLst xmlns:a="http://schemas.openxmlformats.org/drawingml/2006/main">
              <a:ext uri="{FF2B5EF4-FFF2-40B4-BE49-F238E27FC236}">
                <a16:creationId xmlns:a16="http://schemas.microsoft.com/office/drawing/2014/main" id="{523053C6-3585-4B50-A223-D478E1E03CE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7.xml><?xml version="1.0" encoding="utf-8"?>
<p:sldLayout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Date Placeholder 1">
            <a:extLst xmlns:a="http://schemas.openxmlformats.org/drawingml/2006/main">
              <a:ext uri="{FF2B5EF4-FFF2-40B4-BE49-F238E27FC236}">
                <a16:creationId xmlns:a16="http://schemas.microsoft.com/office/drawing/2014/main" id="{CE98E366-3403-454E-BB40-5173684CD74D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3" name="Footer Placeholder 2">
            <a:extLst xmlns:a="http://schemas.openxmlformats.org/drawingml/2006/main">
              <a:ext uri="{FF2B5EF4-FFF2-40B4-BE49-F238E27FC236}">
                <a16:creationId xmlns:a16="http://schemas.microsoft.com/office/drawing/2014/main" id="{FD3CD3CE-C331-499A-B17F-763F73FDDE9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>
            <a:extLst xmlns:a="http://schemas.openxmlformats.org/drawingml/2006/main">
              <a:ext uri="{FF2B5EF4-FFF2-40B4-BE49-F238E27FC236}">
                <a16:creationId xmlns:a16="http://schemas.microsoft.com/office/drawing/2014/main" id="{617A7356-EFE3-4F45-8465-6ABE134756ED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8.xml><?xml version="1.0" encoding="utf-8"?>
<p:sldLayout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BE3535C-9F05-454C-BB8D-BF278C9B7BD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3050"/>
            <a:ext cx="3008313" cy="1162050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D723432-A83A-4A61-9B35-E5B9ABD47594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575050" y="273050"/>
            <a:ext cx="5111750" cy="585311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1BDFE7DD-4381-484D-8A84-45B09504B714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457200" y="1435100"/>
            <a:ext cx="3008313" cy="4691063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8A7D5B65-7CB4-42DB-A10B-7C6E88671850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BD40D789-90C9-41D5-B50C-94ECEDBDA0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3751BF33-0568-4AAA-80A8-90D06AD1F3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9.xml><?xml version="1.0" encoding="utf-8"?>
<p:sldLayout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1869C201-C551-42F0-847B-B15A33D34F6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792288" y="4800600"/>
            <a:ext cx="5486400" cy="566738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Picture Placeholder 2">
            <a:extLst xmlns:a="http://schemas.openxmlformats.org/drawingml/2006/main">
              <a:ext uri="{FF2B5EF4-FFF2-40B4-BE49-F238E27FC236}">
                <a16:creationId xmlns:a16="http://schemas.microsoft.com/office/drawing/2014/main" id="{9FDB994F-5614-4570-9FBE-70CE6D17F18E}"/>
              </a:ext>
            </a:extLst>
          </p:cNvPr>
          <p:cNvSpPr>
            <a:spLocks xmlns:a="http://schemas.openxmlformats.org/drawingml/2006/main" noGrp="1"/>
          </p:cNvSpPr>
          <p:nvPr>
            <p:ph type="pic" idx="1"/>
          </p:nvPr>
        </p:nvSpPr>
        <p:spPr>
          <a:xfrm xmlns:a="http://schemas.openxmlformats.org/drawingml/2006/main">
            <a:off x="1792288" y="612775"/>
            <a:ext cx="5486400" cy="4114800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 xmlns:a="http://schemas.openxmlformats.org/drawingml/2006/main"/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8F7AE2A3-382A-474F-ACC7-AADE974DAD85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1792288" y="5367338"/>
            <a:ext cx="5486400" cy="804862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F347143A-3EF6-477C-AACD-B54DC5B8330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9B83BFE3-1AB7-461C-B4E2-B7DC37B317D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3CFC8189-7575-4BC3-BD7D-89C67DE507A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8b75dc120fd400d" /><Relationship Type="http://schemas.openxmlformats.org/officeDocument/2006/relationships/slideLayout" Target="/ppt/slideLayouts/slideLayout1.xml" Id="R4da49b749bb04b73" /><Relationship Type="http://schemas.openxmlformats.org/officeDocument/2006/relationships/slideLayout" Target="/ppt/slideLayouts/slideLayout2.xml" Id="Rac5d367a799342de" /><Relationship Type="http://schemas.openxmlformats.org/officeDocument/2006/relationships/slideLayout" Target="/ppt/slideLayouts/slideLayout3.xml" Id="R6016333be5404efa" /><Relationship Type="http://schemas.openxmlformats.org/officeDocument/2006/relationships/slideLayout" Target="/ppt/slideLayouts/slideLayout4.xml" Id="R60975867c58b4b17" /><Relationship Type="http://schemas.openxmlformats.org/officeDocument/2006/relationships/slideLayout" Target="/ppt/slideLayouts/slideLayout5.xml" Id="R7fff3b362da14835" /><Relationship Type="http://schemas.openxmlformats.org/officeDocument/2006/relationships/slideLayout" Target="/ppt/slideLayouts/slideLayout6.xml" Id="R4dbfd16bcd3841a2" /><Relationship Type="http://schemas.openxmlformats.org/officeDocument/2006/relationships/slideLayout" Target="/ppt/slideLayouts/slideLayout7.xml" Id="Rb1fada8af8034da2" /><Relationship Type="http://schemas.openxmlformats.org/officeDocument/2006/relationships/slideLayout" Target="/ppt/slideLayouts/slideLayout8.xml" Id="Rd631d6619dc24be4" /><Relationship Type="http://schemas.openxmlformats.org/officeDocument/2006/relationships/slideLayout" Target="/ppt/slideLayouts/slideLayout9.xml" Id="R0260fbe02208411a" /><Relationship Type="http://schemas.openxmlformats.org/officeDocument/2006/relationships/slideLayout" Target="/ppt/slideLayouts/slideLayout10.xml" Id="Raaf7bfa876e84775" /><Relationship Type="http://schemas.openxmlformats.org/officeDocument/2006/relationships/slideLayout" Target="/ppt/slideLayouts/slideLayout11.xml" Id="Rce0e59c8e2c9464f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AB6E9DA6-66DE-438A-89E4-5CE6818A219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4638"/>
            <a:ext cx="8229600" cy="1143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55D1F6E5-C6E9-4B7F-86A4-10072A6F9BB0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600200"/>
            <a:ext cx="8229600" cy="45259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1FC5D2A8-FED1-4DBE-8071-E0E516426DA9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457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E459A488-975A-44CA-A0E7-9ECB4CB06BA6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3124200" y="6356350"/>
            <a:ext cx="2895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A4BC114-CED4-46AB-869E-4DBCA916F366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6553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a49b749bb04b73"/>
    <p:sldLayoutId xmlns:r="http://schemas.openxmlformats.org/officeDocument/2006/relationships" id="2147483650" r:id="Rac5d367a799342de"/>
    <p:sldLayoutId xmlns:r="http://schemas.openxmlformats.org/officeDocument/2006/relationships" id="2147483651" r:id="R6016333be5404efa"/>
    <p:sldLayoutId xmlns:r="http://schemas.openxmlformats.org/officeDocument/2006/relationships" id="2147483652" r:id="R60975867c58b4b17"/>
    <p:sldLayoutId xmlns:r="http://schemas.openxmlformats.org/officeDocument/2006/relationships" id="2147483653" r:id="R7fff3b362da14835"/>
    <p:sldLayoutId xmlns:r="http://schemas.openxmlformats.org/officeDocument/2006/relationships" id="2147483654" r:id="R4dbfd16bcd3841a2"/>
    <p:sldLayoutId xmlns:r="http://schemas.openxmlformats.org/officeDocument/2006/relationships" id="2147483655" r:id="Rb1fada8af8034da2"/>
    <p:sldLayoutId xmlns:r="http://schemas.openxmlformats.org/officeDocument/2006/relationships" id="2147483656" r:id="Rd631d6619dc24be4"/>
    <p:sldLayoutId xmlns:r="http://schemas.openxmlformats.org/officeDocument/2006/relationships" id="2147483657" r:id="R0260fbe02208411a"/>
    <p:sldLayoutId xmlns:r="http://schemas.openxmlformats.org/officeDocument/2006/relationships" id="2147483658" r:id="Raaf7bfa876e84775"/>
    <p:sldLayoutId xmlns:r="http://schemas.openxmlformats.org/officeDocument/2006/relationships" id="2147483659" r:id="Rce0e59c8e2c9464f"/>
  </p:sldLayoutIdLst>
  <p:txStyles>
    <p:titleStyle>
      <a:lvl1pPr xmlns:a="http://schemas.openxmlformats.org/drawingml/2006/main" algn="ctr" defTabSz="4572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4572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4572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4572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4572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4572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9b2fe29f992d4b2d" /><Relationship Type="http://schemas.openxmlformats.org/officeDocument/2006/relationships/image" Target="/ppt/media/image.png" Id="R81a1e1acaa0a48f2" /><Relationship Type="http://schemas.openxmlformats.org/officeDocument/2006/relationships/notesSlide" Target="/ppt/notesSlides/notesSlide1.xml" Id="R91029acd6b054e6a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e05891dc587e45ad" /><Relationship Type="http://schemas.openxmlformats.org/officeDocument/2006/relationships/notesSlide" Target="/ppt/notesSlides/notesSlide10.xml" Id="R916ee8eee9a44ffc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e2e58da24dac4e78" /><Relationship Type="http://schemas.openxmlformats.org/officeDocument/2006/relationships/notesSlide" Target="/ppt/notesSlides/notesSlide11.xml" Id="R7974809bca954c36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adf91659f0c445ca" /><Relationship Type="http://schemas.openxmlformats.org/officeDocument/2006/relationships/notesSlide" Target="/ppt/notesSlides/notesSlide12.xml" Id="R8c333c3cbd894997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75472d2da05f4262" /><Relationship Type="http://schemas.openxmlformats.org/officeDocument/2006/relationships/notesSlide" Target="/ppt/notesSlides/notesSlide13.xml" Id="R0c76a40122874cbb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a5f475977f184345" /><Relationship Type="http://schemas.openxmlformats.org/officeDocument/2006/relationships/notesSlide" Target="/ppt/notesSlides/notesSlide14.xml" Id="R8e4bf7e3dee84abf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bb8cea8dfc6f48f4" /><Relationship Type="http://schemas.openxmlformats.org/officeDocument/2006/relationships/notesSlide" Target="/ppt/notesSlides/notesSlide15.xml" Id="R8e7e0a5315314635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98790058ee1647ad" /><Relationship Type="http://schemas.openxmlformats.org/officeDocument/2006/relationships/notesSlide" Target="/ppt/notesSlides/notesSlide16.xml" Id="R02402adce60545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85de48f944ae4b64" /><Relationship Type="http://schemas.openxmlformats.org/officeDocument/2006/relationships/notesSlide" Target="/ppt/notesSlides/notesSlide2.xml" Id="Rdb7e04d1a32c49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4d61950ece0e447c" /><Relationship Type="http://schemas.openxmlformats.org/officeDocument/2006/relationships/notesSlide" Target="/ppt/notesSlides/notesSlide3.xml" Id="Rab7e95ee48aa4b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d13822688697413e" /><Relationship Type="http://schemas.openxmlformats.org/officeDocument/2006/relationships/notesSlide" Target="/ppt/notesSlides/notesSlide4.xml" Id="R769e8f6e12d443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6b72a19b9ebf464f" /><Relationship Type="http://schemas.openxmlformats.org/officeDocument/2006/relationships/notesSlide" Target="/ppt/notesSlides/notesSlide5.xml" Id="R9d498201ec4e44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bf8d3e79d9dd4105" /><Relationship Type="http://schemas.openxmlformats.org/officeDocument/2006/relationships/notesSlide" Target="/ppt/notesSlides/notesSlide6.xml" Id="R76d79458787649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e9ec364b0a9b4746" /><Relationship Type="http://schemas.openxmlformats.org/officeDocument/2006/relationships/notesSlide" Target="/ppt/notesSlides/notesSlide7.xml" Id="R64f7c82dae61415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81e73965f23040ca" /><Relationship Type="http://schemas.openxmlformats.org/officeDocument/2006/relationships/notesSlide" Target="/ppt/notesSlides/notesSlide8.xml" Id="R3d4ad0869221468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cd7d261dc69945b9" /><Relationship Type="http://schemas.openxmlformats.org/officeDocument/2006/relationships/notesSlide" Target="/ppt/notesSlides/notesSlide9.xml" Id="R2901b1bafb2f4d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8B2D7BDC-AA22-4436-8A1E-4B3E6420D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E87F9E0E-C5AE-4786-9F1D-3E05062E3B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651760"/>
            <a:ext cx="457200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50" b="1">
                <a:solidFill>
                  <a:srgbClr val="333A43"/>
                </a:solidFill>
                <a:latin typeface="Aptos Display"/>
                <a:ea typeface="Aptos Display"/>
                <a:cs typeface="Aptos Display"/>
              </a:defRPr>
            </a:pPr>
            <a:r>
              <a:rPr sz="2850" b="1">
                <a:solidFill>
                  <a:srgbClr val="333A43"/>
                </a:solidFill>
                <a:latin typeface="Aptos Display"/>
                <a:ea typeface="Aptos Display"/>
                <a:cs typeface="Aptos Display"/>
              </a:rPr>
              <a:t>THE WAR OF THE WORLDS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8EDEC8A3-4B4E-4310-A728-39552D5FE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74720"/>
            <a:ext cx="4572000" cy="731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0">
                <a:solidFill>
                  <a:srgbClr val="6F4352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6F4352"/>
                </a:solidFill>
                <a:latin typeface="Aptos"/>
                <a:ea typeface="Aptos"/>
                <a:cs typeface="Aptos"/>
              </a:rPr>
              <a:t>Independent Living Book Study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1a1e1acaa0a48f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</p:spPr>
      </p:pic>
      <p:sp>
        <p:nvSpPr>
          <p:cNvPr id="6" name="cover-expedition-rule">
            <a:extLst xmlns:a="http://schemas.openxmlformats.org/drawingml/2006/main">
              <a:ext uri="{FF2B5EF4-FFF2-40B4-BE49-F238E27FC236}">
                <a16:creationId xmlns:a16="http://schemas.microsoft.com/office/drawing/2014/main" id="{C0242878-1AF8-42A8-8763-6B3E29FCA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238625"/>
            <a:ext cx="3667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89555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872791943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306048AF-3849-4E49-931A-EBE4B695B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7E465F42-8765-4093-852A-8C439DFE2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44F5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8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6047B78C-1DB4-488E-8DC1-6D8655A3D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744F56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744F56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5DE08AEA-E03E-447D-9D87-CF3F91C35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E8E6"/>
          </a:solidFill>
          <a:ln xmlns:a="http://schemas.openxmlformats.org/drawingml/2006/main" w="14288">
            <a:solidFill>
              <a:srgbClr val="B8955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3285021A-60E4-4056-BF1B-9FD56B717B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3A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3A43"/>
                </a:solidFill>
                <a:latin typeface="Aptos"/>
                <a:ea typeface="Aptos"/>
                <a:cs typeface="Aptos"/>
              </a:rPr>
              <a:t>Read Bk1 XV-XVI: The Exodus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D21D600C-9005-49F9-9B50-5EC470FE6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E8E6"/>
          </a:solidFill>
          <a:ln xmlns:a="http://schemas.openxmlformats.org/drawingml/2006/main" w="14288">
            <a:solidFill>
              <a:srgbClr val="B8955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F352A3EB-5CD5-4963-AB52-8FC19C994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3A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3A43"/>
                </a:solidFill>
                <a:latin typeface="Aptos"/>
                <a:ea typeface="Aptos"/>
                <a:cs typeface="Aptos"/>
              </a:rPr>
              <a:t>Narration: the Black Smoke and the flight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3D7E9297-40F0-433A-BEA2-A450A8C92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E8E6"/>
          </a:solidFill>
          <a:ln xmlns:a="http://schemas.openxmlformats.org/drawingml/2006/main" w="14288">
            <a:solidFill>
              <a:srgbClr val="B8955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EE630D78-3842-422C-BD83-DC9CB21F3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3A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3A43"/>
                </a:solidFill>
                <a:latin typeface="Aptos"/>
                <a:ea typeface="Aptos"/>
                <a:cs typeface="Aptos"/>
              </a:rPr>
              <a:t>History: real mass evacuations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F8ED3B8F-D0AA-4919-A283-E97999828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89555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89555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8-accent">
            <a:extLst xmlns:a="http://schemas.openxmlformats.org/drawingml/2006/main">
              <a:ext uri="{FF2B5EF4-FFF2-40B4-BE49-F238E27FC236}">
                <a16:creationId xmlns:a16="http://schemas.microsoft.com/office/drawing/2014/main" id="{4D569C74-E871-4B4D-8DCA-FB57384F2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44F5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8-tag">
            <a:extLst xmlns:a="http://schemas.openxmlformats.org/drawingml/2006/main">
              <a:ext uri="{FF2B5EF4-FFF2-40B4-BE49-F238E27FC236}">
                <a16:creationId xmlns:a16="http://schemas.microsoft.com/office/drawing/2014/main" id="{874CA28E-6E22-4FFD-8E12-86CC7A526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08  /  14</a:t>
            </a:r>
          </a:p>
        </p:txBody>
      </p:sp>
    </p:spTree>
    <p:extLst>
      <p:ext uri="{BB962C8B-B14F-4D97-AF65-F5344CB8AC3E}">
        <p14:creationId xmlns:p14="http://schemas.microsoft.com/office/powerpoint/2010/main" val="1059373620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B67DD6B1-AD4D-48DB-B915-D95E05582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F31552B0-3BBB-4D4C-97A7-4435D0B55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44F5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9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EFEE5EFD-F9D4-478E-97B6-9813A0CE5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744F56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744F56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6E8ED774-67BC-45B6-93FF-BBA7523DE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E8E6"/>
          </a:solidFill>
          <a:ln xmlns:a="http://schemas.openxmlformats.org/drawingml/2006/main" w="14288">
            <a:solidFill>
              <a:srgbClr val="B8955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278BA1A7-A1CD-4671-9D43-BE9E4574F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3A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3A43"/>
                </a:solidFill>
                <a:latin typeface="Aptos"/>
                <a:ea typeface="Aptos"/>
                <a:cs typeface="Aptos"/>
              </a:rPr>
              <a:t>Read Bk1 XVII + Bk2 I-II: Thunder Child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1CA3A35F-A0C6-42CF-B585-728A18B7C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E8E6"/>
          </a:solidFill>
          <a:ln xmlns:a="http://schemas.openxmlformats.org/drawingml/2006/main" w="14288">
            <a:solidFill>
              <a:srgbClr val="B8955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0DA6E79F-7CA0-4280-A77D-84F9D472F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3A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3A43"/>
                </a:solidFill>
                <a:latin typeface="Aptos"/>
                <a:ea typeface="Aptos"/>
                <a:cs typeface="Aptos"/>
              </a:rPr>
              <a:t>Narration: the ironclad's charge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5C30F74C-3472-4F03-9385-7CD4F9B5A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E8E6"/>
          </a:solidFill>
          <a:ln xmlns:a="http://schemas.openxmlformats.org/drawingml/2006/main" w="14288">
            <a:solidFill>
              <a:srgbClr val="B8955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D86678E2-16A5-40FC-BDAC-E5A5BCDF6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3A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3A43"/>
                </a:solidFill>
                <a:latin typeface="Aptos"/>
                <a:ea typeface="Aptos"/>
                <a:cs typeface="Aptos"/>
              </a:rPr>
              <a:t>Discuss: the mood shifts for Book Two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B5C2914B-1794-45D1-B008-4EABC5096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89555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89555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9-accent">
            <a:extLst xmlns:a="http://schemas.openxmlformats.org/drawingml/2006/main">
              <a:ext uri="{FF2B5EF4-FFF2-40B4-BE49-F238E27FC236}">
                <a16:creationId xmlns:a16="http://schemas.microsoft.com/office/drawing/2014/main" id="{3B831DA4-AF82-4697-8A19-F27E5979B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44F5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9-tag">
            <a:extLst xmlns:a="http://schemas.openxmlformats.org/drawingml/2006/main">
              <a:ext uri="{FF2B5EF4-FFF2-40B4-BE49-F238E27FC236}">
                <a16:creationId xmlns:a16="http://schemas.microsoft.com/office/drawing/2014/main" id="{CE952B82-C206-4AC5-A035-3800827D0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09  /  14</a:t>
            </a:r>
          </a:p>
        </p:txBody>
      </p:sp>
    </p:spTree>
    <p:extLst>
      <p:ext uri="{BB962C8B-B14F-4D97-AF65-F5344CB8AC3E}">
        <p14:creationId xmlns:p14="http://schemas.microsoft.com/office/powerpoint/2010/main" val="1267758730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F053CDBA-9159-4B9A-BFB8-24B78B09F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3C446007-F211-42FA-9AC8-FBB9ED527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44F5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10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E0F75C98-318B-42C5-9989-3732D5327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744F56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744F56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04E4FE85-44E7-4488-909C-FB0BE6963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E8E6"/>
          </a:solidFill>
          <a:ln xmlns:a="http://schemas.openxmlformats.org/drawingml/2006/main" w="14288">
            <a:solidFill>
              <a:srgbClr val="B8955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E641C437-B7F2-46C4-BF21-E88F8FA3C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3A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3A43"/>
                </a:solidFill>
                <a:latin typeface="Aptos"/>
                <a:ea typeface="Aptos"/>
                <a:cs typeface="Aptos"/>
              </a:rPr>
              <a:t>Read Bk2 III-IV: Death of the Curate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F730986E-C8EF-4D56-9F95-B245451FC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E8E6"/>
          </a:solidFill>
          <a:ln xmlns:a="http://schemas.openxmlformats.org/drawingml/2006/main" w="14288">
            <a:solidFill>
              <a:srgbClr val="B8955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51ABF607-35EA-4648-BC45-F5D05AD76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3A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3A43"/>
                </a:solidFill>
                <a:latin typeface="Aptos"/>
                <a:ea typeface="Aptos"/>
                <a:cs typeface="Aptos"/>
              </a:rPr>
              <a:t>Discuss: what fear does to people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8AD46217-170B-47C0-8628-70E8F17F5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E8E6"/>
          </a:solidFill>
          <a:ln xmlns:a="http://schemas.openxmlformats.org/drawingml/2006/main" w="14288">
            <a:solidFill>
              <a:srgbClr val="B8955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23E578B2-21C8-482D-B7D3-9D65DA813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3A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3A43"/>
                </a:solidFill>
                <a:latin typeface="Aptos"/>
                <a:ea typeface="Aptos"/>
                <a:cs typeface="Aptos"/>
              </a:rPr>
              <a:t>PSHE: stress and behaviour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524ABC20-85DF-404A-BF91-6CC741A6D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89555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89555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0-accent">
            <a:extLst xmlns:a="http://schemas.openxmlformats.org/drawingml/2006/main">
              <a:ext uri="{FF2B5EF4-FFF2-40B4-BE49-F238E27FC236}">
                <a16:creationId xmlns:a16="http://schemas.microsoft.com/office/drawing/2014/main" id="{B093B0EA-CDE7-4896-A93F-053B6E591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44F5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0-tag">
            <a:extLst xmlns:a="http://schemas.openxmlformats.org/drawingml/2006/main">
              <a:ext uri="{FF2B5EF4-FFF2-40B4-BE49-F238E27FC236}">
                <a16:creationId xmlns:a16="http://schemas.microsoft.com/office/drawing/2014/main" id="{033751F8-ABA8-4B3D-8974-AEB9EE021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10  /  14</a:t>
            </a:r>
          </a:p>
        </p:txBody>
      </p:sp>
    </p:spTree>
    <p:extLst>
      <p:ext uri="{BB962C8B-B14F-4D97-AF65-F5344CB8AC3E}">
        <p14:creationId xmlns:p14="http://schemas.microsoft.com/office/powerpoint/2010/main" val="1209552760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9EED7811-C5CB-4631-8A02-2DDBBA7B7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4CE190B7-30E7-4C59-9636-43C5589E7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44F5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11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51023B02-EE29-4E35-81CE-9D8A62284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744F56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744F56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DFFE909F-E62A-4378-A0A8-1F7A4C923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E8E6"/>
          </a:solidFill>
          <a:ln xmlns:a="http://schemas.openxmlformats.org/drawingml/2006/main" w="14288">
            <a:solidFill>
              <a:srgbClr val="B8955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0853CEDC-0D72-43F4-94D9-BF09CF607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3A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3A43"/>
                </a:solidFill>
                <a:latin typeface="Aptos"/>
                <a:ea typeface="Aptos"/>
                <a:cs typeface="Aptos"/>
              </a:rPr>
              <a:t>Read Bk2 V-VI: The Stillness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E4C80E18-7655-4DCC-AF5F-80D953799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E8E6"/>
          </a:solidFill>
          <a:ln xmlns:a="http://schemas.openxmlformats.org/drawingml/2006/main" w="14288">
            <a:solidFill>
              <a:srgbClr val="B8955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E2794F98-8D4D-4DB0-84B3-43FD548BC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3A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3A43"/>
                </a:solidFill>
                <a:latin typeface="Aptos"/>
                <a:ea typeface="Aptos"/>
                <a:cs typeface="Aptos"/>
              </a:rPr>
              <a:t>Narration: the weed-covered land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54276225-7736-44F3-AE12-4AAA63342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E8E6"/>
          </a:solidFill>
          <a:ln xmlns:a="http://schemas.openxmlformats.org/drawingml/2006/main" w="14288">
            <a:solidFill>
              <a:srgbClr val="B8955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FC677663-C78C-4767-9BF3-7DF69AFE9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3A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3A43"/>
                </a:solidFill>
                <a:latin typeface="Aptos"/>
                <a:ea typeface="Aptos"/>
                <a:cs typeface="Aptos"/>
              </a:rPr>
              <a:t>Science: how ecosystems recover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20DA0C1E-F13A-4B42-BB78-B8A00DC73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89555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89555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1-accent">
            <a:extLst xmlns:a="http://schemas.openxmlformats.org/drawingml/2006/main">
              <a:ext uri="{FF2B5EF4-FFF2-40B4-BE49-F238E27FC236}">
                <a16:creationId xmlns:a16="http://schemas.microsoft.com/office/drawing/2014/main" id="{C4555CC5-EA7A-4B93-B655-18E068BD1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44F5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1-tag">
            <a:extLst xmlns:a="http://schemas.openxmlformats.org/drawingml/2006/main">
              <a:ext uri="{FF2B5EF4-FFF2-40B4-BE49-F238E27FC236}">
                <a16:creationId xmlns:a16="http://schemas.microsoft.com/office/drawing/2014/main" id="{51F449A4-91C1-497C-9A0F-0D8F57388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11  /  14</a:t>
            </a:r>
          </a:p>
        </p:txBody>
      </p:sp>
    </p:spTree>
    <p:extLst>
      <p:ext uri="{BB962C8B-B14F-4D97-AF65-F5344CB8AC3E}">
        <p14:creationId xmlns:p14="http://schemas.microsoft.com/office/powerpoint/2010/main" val="1641640131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6448603A-A54A-4416-B219-964F30229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6C5B3A48-A972-4EA9-94B5-AB3956892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44F5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12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A9CCD488-58D0-414E-BEBE-DCA900818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744F56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744F56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78002555-6873-4E7E-B03F-88B26D761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E8E6"/>
          </a:solidFill>
          <a:ln xmlns:a="http://schemas.openxmlformats.org/drawingml/2006/main" w="14288">
            <a:solidFill>
              <a:srgbClr val="B8955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331EA079-CDFF-4E6B-87C2-2A00054FE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3A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3A43"/>
                </a:solidFill>
                <a:latin typeface="Aptos"/>
                <a:ea typeface="Aptos"/>
                <a:cs typeface="Aptos"/>
              </a:rPr>
              <a:t>Read Bk2 VII: The Man on Putney Hill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3C472325-AE87-4EE9-97CB-473D7BC28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E8E6"/>
          </a:solidFill>
          <a:ln xmlns:a="http://schemas.openxmlformats.org/drawingml/2006/main" w="14288">
            <a:solidFill>
              <a:srgbClr val="B8955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F768E75F-D8C3-4CC9-A1F5-5AF45F303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3A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3A43"/>
                </a:solidFill>
                <a:latin typeface="Aptos"/>
                <a:ea typeface="Aptos"/>
                <a:cs typeface="Aptos"/>
              </a:rPr>
              <a:t>Discuss: the artilleryman's plan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4B3E730C-8A39-44FC-9291-1E4EC1527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E8E6"/>
          </a:solidFill>
          <a:ln xmlns:a="http://schemas.openxmlformats.org/drawingml/2006/main" w="14288">
            <a:solidFill>
              <a:srgbClr val="B8955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1D283628-A9E5-4294-9425-01B5963B6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3A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3A43"/>
                </a:solidFill>
                <a:latin typeface="Aptos"/>
                <a:ea typeface="Aptos"/>
                <a:cs typeface="Aptos"/>
              </a:rPr>
              <a:t>Drama: perform his speech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87947E30-271B-4BD6-BEF7-8E4136893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89555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89555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2-accent">
            <a:extLst xmlns:a="http://schemas.openxmlformats.org/drawingml/2006/main">
              <a:ext uri="{FF2B5EF4-FFF2-40B4-BE49-F238E27FC236}">
                <a16:creationId xmlns:a16="http://schemas.microsoft.com/office/drawing/2014/main" id="{B88B894D-D43D-45AE-98CD-22DD02E93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44F5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2-tag">
            <a:extLst xmlns:a="http://schemas.openxmlformats.org/drawingml/2006/main">
              <a:ext uri="{FF2B5EF4-FFF2-40B4-BE49-F238E27FC236}">
                <a16:creationId xmlns:a16="http://schemas.microsoft.com/office/drawing/2014/main" id="{BE9D2D74-37C7-4191-AD39-0874A9C16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12  /  14</a:t>
            </a:r>
          </a:p>
        </p:txBody>
      </p:sp>
    </p:spTree>
    <p:extLst>
      <p:ext uri="{BB962C8B-B14F-4D97-AF65-F5344CB8AC3E}">
        <p14:creationId xmlns:p14="http://schemas.microsoft.com/office/powerpoint/2010/main" val="329309556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8066DB76-22C7-48B8-A6C7-B7352788A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DF405A06-2AC8-4218-980A-A7A8AABD6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44F5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13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C2A17C21-DBCA-4378-A3D6-97DA06737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744F56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744F56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206ADCB9-95DB-4045-A1BB-B821E252F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E8E6"/>
          </a:solidFill>
          <a:ln xmlns:a="http://schemas.openxmlformats.org/drawingml/2006/main" w="14288">
            <a:solidFill>
              <a:srgbClr val="B8955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505C5B9C-0E36-4869-BB81-1754DCD01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3A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3A43"/>
                </a:solidFill>
                <a:latin typeface="Aptos"/>
                <a:ea typeface="Aptos"/>
                <a:cs typeface="Aptos"/>
              </a:rPr>
              <a:t>Read Bk2 VIII: Dead London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79058284-A311-49D4-94C6-1B57C3A59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E8E6"/>
          </a:solidFill>
          <a:ln xmlns:a="http://schemas.openxmlformats.org/drawingml/2006/main" w="14288">
            <a:solidFill>
              <a:srgbClr val="B8955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3C0506BE-1119-4C5D-B594-BEE756EEE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3A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3A43"/>
                </a:solidFill>
                <a:latin typeface="Aptos"/>
                <a:ea typeface="Aptos"/>
                <a:cs typeface="Aptos"/>
              </a:rPr>
              <a:t>Narration: the great discovery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F4B424F7-A592-4E56-8E4B-3B085E81F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E8E6"/>
          </a:solidFill>
          <a:ln xmlns:a="http://schemas.openxmlformats.org/drawingml/2006/main" w="14288">
            <a:solidFill>
              <a:srgbClr val="B8955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991889EB-4508-48C4-BF03-AFD89620C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3A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3A43"/>
                </a:solidFill>
                <a:latin typeface="Aptos"/>
                <a:ea typeface="Aptos"/>
                <a:cs typeface="Aptos"/>
              </a:rPr>
              <a:t>Science: germs and immunity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0995ABFC-4508-429E-BFA3-755AABE4B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89555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89555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3-accent">
            <a:extLst xmlns:a="http://schemas.openxmlformats.org/drawingml/2006/main">
              <a:ext uri="{FF2B5EF4-FFF2-40B4-BE49-F238E27FC236}">
                <a16:creationId xmlns:a16="http://schemas.microsoft.com/office/drawing/2014/main" id="{1AF2D47E-BC9C-4E88-BA27-02C2AF759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44F5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3-tag">
            <a:extLst xmlns:a="http://schemas.openxmlformats.org/drawingml/2006/main">
              <a:ext uri="{FF2B5EF4-FFF2-40B4-BE49-F238E27FC236}">
                <a16:creationId xmlns:a16="http://schemas.microsoft.com/office/drawing/2014/main" id="{0EDD09A3-66C9-44B6-AF60-1B3A383FA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13  /  14</a:t>
            </a:r>
          </a:p>
        </p:txBody>
      </p:sp>
    </p:spTree>
    <p:extLst>
      <p:ext uri="{BB962C8B-B14F-4D97-AF65-F5344CB8AC3E}">
        <p14:creationId xmlns:p14="http://schemas.microsoft.com/office/powerpoint/2010/main" val="33330151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51B258F1-C0A9-43BE-8E63-D0E076D0F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F89BFA15-CA52-48CD-B291-AEF5ACA37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44F5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14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F8F873FD-E29D-43E0-B5C8-AE16B31D0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744F56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744F56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5A5F8F8B-74EA-49D2-82BD-C1798810B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E8E6"/>
          </a:solidFill>
          <a:ln xmlns:a="http://schemas.openxmlformats.org/drawingml/2006/main" w="14288">
            <a:solidFill>
              <a:srgbClr val="B8955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481A2A35-5C45-4CDE-9CDC-38D1C2A6F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3A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3A43"/>
                </a:solidFill>
                <a:latin typeface="Aptos"/>
                <a:ea typeface="Aptos"/>
                <a:cs typeface="Aptos"/>
              </a:rPr>
              <a:t>Read Bk2 IX-X: The Epilogue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FED1D58C-01FD-4DBC-B95B-7FEF9EBBD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E8E6"/>
          </a:solidFill>
          <a:ln xmlns:a="http://schemas.openxmlformats.org/drawingml/2006/main" w="14288">
            <a:solidFill>
              <a:srgbClr val="B8955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581CB6BB-C485-4259-A0B7-C00AE7574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3A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3A43"/>
                </a:solidFill>
                <a:latin typeface="Aptos"/>
                <a:ea typeface="Aptos"/>
                <a:cs typeface="Aptos"/>
              </a:rPr>
              <a:t>Wrap-up: recovery and the lesson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A5298587-EF40-452E-9672-C22BE5C63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E8E6"/>
          </a:solidFill>
          <a:ln xmlns:a="http://schemas.openxmlformats.org/drawingml/2006/main" w="14288">
            <a:solidFill>
              <a:srgbClr val="B8955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FE88CEC3-DA6A-4C91-AA74-F51AFD65F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3A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3A43"/>
                </a:solidFill>
                <a:latin typeface="Aptos"/>
                <a:ea typeface="Aptos"/>
                <a:cs typeface="Aptos"/>
              </a:rPr>
              <a:t>Extension: the invasion as a mirror to empire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0E5A7849-22C2-4741-937B-A3A58C149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89555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89555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4-accent">
            <a:extLst xmlns:a="http://schemas.openxmlformats.org/drawingml/2006/main">
              <a:ext uri="{FF2B5EF4-FFF2-40B4-BE49-F238E27FC236}">
                <a16:creationId xmlns:a16="http://schemas.microsoft.com/office/drawing/2014/main" id="{3E72859B-0B6C-43FF-A368-66B01539D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44F5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4-tag">
            <a:extLst xmlns:a="http://schemas.openxmlformats.org/drawingml/2006/main">
              <a:ext uri="{FF2B5EF4-FFF2-40B4-BE49-F238E27FC236}">
                <a16:creationId xmlns:a16="http://schemas.microsoft.com/office/drawing/2014/main" id="{9CE978B4-9D59-4BD7-B615-5DCE6ACB9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14  /  14</a:t>
            </a:r>
          </a:p>
        </p:txBody>
      </p:sp>
    </p:spTree>
    <p:extLst>
      <p:ext uri="{BB962C8B-B14F-4D97-AF65-F5344CB8AC3E}">
        <p14:creationId xmlns:p14="http://schemas.microsoft.com/office/powerpoint/2010/main" val="1728371069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D0DF1249-F988-4F1A-8010-EE7C093D5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F8C48BCA-8FE8-44D4-BED1-95B760F833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3C4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Symbol Meanings</a:t>
            </a:r>
          </a:p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614B90F0-F385-4113-9A76-08AF20A2B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37160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7E8E6"/>
          </a:solidFill>
          <a:ln xmlns:a="http://schemas.openxmlformats.org/drawingml/2006/main" w="13335">
            <a:solidFill>
              <a:srgbClr val="B8955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1CA409BE-86F5-451D-A2AB-2E5F15568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34416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33A43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33A43"/>
                </a:solidFill>
                <a:latin typeface="Aptos"/>
                <a:ea typeface="Aptos"/>
                <a:cs typeface="Aptos"/>
              </a:rPr>
              <a:t>Reading Journal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1B55F375-1448-439C-B9BB-E9BF22B62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92024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7E8E6"/>
          </a:solidFill>
          <a:ln xmlns:a="http://schemas.openxmlformats.org/drawingml/2006/main" w="13335">
            <a:solidFill>
              <a:srgbClr val="B8955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A06AAB00-7E7E-43C5-836B-39F6310EC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8928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33A43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33A43"/>
                </a:solidFill>
                <a:latin typeface="Aptos"/>
                <a:ea typeface="Aptos"/>
                <a:cs typeface="Aptos"/>
              </a:rPr>
              <a:t>Access to the Internet</a:t>
            </a:r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2DFE3251-242A-4308-85CF-8588465F2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46888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7E8E6"/>
          </a:solidFill>
          <a:ln xmlns:a="http://schemas.openxmlformats.org/drawingml/2006/main" w="13335">
            <a:solidFill>
              <a:srgbClr val="B8955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559D6FDF-EE85-4515-8A0C-63E36EA61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44144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33A43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33A43"/>
                </a:solidFill>
                <a:latin typeface="Aptos"/>
                <a:ea typeface="Aptos"/>
                <a:cs typeface="Aptos"/>
              </a:rPr>
              <a:t>History Journal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305D213D-9FA7-4D23-B425-BEC83CA79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7E8E6"/>
          </a:solidFill>
          <a:ln xmlns:a="http://schemas.openxmlformats.org/drawingml/2006/main" w="13335">
            <a:solidFill>
              <a:srgbClr val="B8955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E3E60C6B-F34B-4DC3-AAA9-33FB0D38E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33A43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33A43"/>
                </a:solidFill>
                <a:latin typeface="Aptos"/>
                <a:ea typeface="Aptos"/>
                <a:cs typeface="Aptos"/>
              </a:rPr>
              <a:t>War of the Worlds Novel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74421FFF-1416-4544-B143-03AED58C8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6616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7E8E6"/>
          </a:solidFill>
          <a:ln xmlns:a="http://schemas.openxmlformats.org/drawingml/2006/main" w="13335">
            <a:solidFill>
              <a:srgbClr val="B8955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3" name="TextBox 12">
            <a:extLst xmlns:a="http://schemas.openxmlformats.org/drawingml/2006/main">
              <a:ext uri="{FF2B5EF4-FFF2-40B4-BE49-F238E27FC236}">
                <a16:creationId xmlns:a16="http://schemas.microsoft.com/office/drawing/2014/main" id="{A6E4B656-9E33-43D2-9EF8-4914AFF41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5387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33A43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33A43"/>
                </a:solidFill>
                <a:latin typeface="Aptos"/>
                <a:ea typeface="Aptos"/>
                <a:cs typeface="Aptos"/>
              </a:rPr>
              <a:t>Book of Centuries</a:t>
            </a:r>
          </a:p>
        </p:txBody>
      </p:sp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2ED04496-20DB-48BE-A54D-1F33E09D9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11480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7E8E6"/>
          </a:solidFill>
          <a:ln xmlns:a="http://schemas.openxmlformats.org/drawingml/2006/main" w="13335">
            <a:solidFill>
              <a:srgbClr val="B8955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00FACE5E-54B1-4929-920E-683DB667B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08736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33A43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33A43"/>
                </a:solidFill>
                <a:latin typeface="Aptos"/>
                <a:ea typeface="Aptos"/>
                <a:cs typeface="Aptos"/>
              </a:rPr>
              <a:t>Art Journal</a:t>
            </a:r>
          </a:p>
        </p:txBody>
      </p:sp>
      <p:sp>
        <p:nvSpPr>
          <p:cNvPr id="16" name="Rectangle 15">
            <a:extLst xmlns:a="http://schemas.openxmlformats.org/drawingml/2006/main">
              <a:ext uri="{FF2B5EF4-FFF2-40B4-BE49-F238E27FC236}">
                <a16:creationId xmlns:a16="http://schemas.microsoft.com/office/drawing/2014/main" id="{0E32FC08-782E-4A70-AFEE-21CF31786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66344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7E8E6"/>
          </a:solidFill>
          <a:ln xmlns:a="http://schemas.openxmlformats.org/drawingml/2006/main" w="13335">
            <a:solidFill>
              <a:srgbClr val="B8955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7" name="TextBox 16">
            <a:extLst xmlns:a="http://schemas.openxmlformats.org/drawingml/2006/main">
              <a:ext uri="{FF2B5EF4-FFF2-40B4-BE49-F238E27FC236}">
                <a16:creationId xmlns:a16="http://schemas.microsoft.com/office/drawing/2014/main" id="{AE2C958C-978A-465F-B767-DFF0086E9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636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33A43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33A43"/>
                </a:solidFill>
                <a:latin typeface="Aptos"/>
                <a:ea typeface="Aptos"/>
                <a:cs typeface="Aptos"/>
              </a:rPr>
              <a:t>Science Notes</a:t>
            </a:r>
          </a:p>
        </p:txBody>
      </p:sp>
      <p:sp>
        <p:nvSpPr>
          <p:cNvPr id="18" name="Rectangle 17">
            <a:extLst xmlns:a="http://schemas.openxmlformats.org/drawingml/2006/main">
              <a:ext uri="{FF2B5EF4-FFF2-40B4-BE49-F238E27FC236}">
                <a16:creationId xmlns:a16="http://schemas.microsoft.com/office/drawing/2014/main" id="{411F11EB-4A06-49DB-9AB3-890E5DD38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21208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7E8E6"/>
          </a:solidFill>
          <a:ln xmlns:a="http://schemas.openxmlformats.org/drawingml/2006/main" w="13335">
            <a:solidFill>
              <a:srgbClr val="B8955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9" name="TextBox 18">
            <a:extLst xmlns:a="http://schemas.openxmlformats.org/drawingml/2006/main">
              <a:ext uri="{FF2B5EF4-FFF2-40B4-BE49-F238E27FC236}">
                <a16:creationId xmlns:a16="http://schemas.microsoft.com/office/drawing/2014/main" id="{BE533A89-ED01-4979-AA8B-556B35169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18464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33A43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33A43"/>
                </a:solidFill>
                <a:latin typeface="Aptos"/>
                <a:ea typeface="Aptos"/>
                <a:cs typeface="Aptos"/>
              </a:rPr>
              <a:t>Geography / Map</a:t>
            </a:r>
          </a:p>
        </p:txBody>
      </p:sp>
      <p:sp>
        <p:nvSpPr>
          <p:cNvPr id="20" name="symbol-rule">
            <a:extLst xmlns:a="http://schemas.openxmlformats.org/drawingml/2006/main">
              <a:ext uri="{FF2B5EF4-FFF2-40B4-BE49-F238E27FC236}">
                <a16:creationId xmlns:a16="http://schemas.microsoft.com/office/drawing/2014/main" id="{C7E15E90-1930-46AD-97FB-DF6A29AC0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1162050"/>
            <a:ext cx="2476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89555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859394848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5070DEDA-1EFF-44B3-AE35-0BF904E64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6E87BE4B-D8C1-4043-8D82-CF08F0705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44F5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366994A3-63A2-409A-B49D-C149FF530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744F56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744F56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07A500D9-8448-4407-90C0-6EC1EB2BC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E8E6"/>
          </a:solidFill>
          <a:ln xmlns:a="http://schemas.openxmlformats.org/drawingml/2006/main" w="14288">
            <a:solidFill>
              <a:srgbClr val="B8955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8C7169D3-2135-4E5C-962F-80F1F280E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3A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3A43"/>
                </a:solidFill>
                <a:latin typeface="Aptos"/>
                <a:ea typeface="Aptos"/>
                <a:cs typeface="Aptos"/>
              </a:rPr>
              <a:t>Read Bk1 I-II: The Falling Star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C6EF40C4-E099-44F9-B835-04AB46478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E8E6"/>
          </a:solidFill>
          <a:ln xmlns:a="http://schemas.openxmlformats.org/drawingml/2006/main" w="14288">
            <a:solidFill>
              <a:srgbClr val="B8955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F80C15C8-D185-4DD4-B2AD-59DF30665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3A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3A43"/>
                </a:solidFill>
                <a:latin typeface="Aptos"/>
                <a:ea typeface="Aptos"/>
                <a:cs typeface="Aptos"/>
              </a:rPr>
              <a:t>Narration: how it all begins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A3952C0A-25C5-4653-9EBA-8FF341A10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E8E6"/>
          </a:solidFill>
          <a:ln xmlns:a="http://schemas.openxmlformats.org/drawingml/2006/main" w="14288">
            <a:solidFill>
              <a:srgbClr val="B8955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54CF1925-6638-42FD-B35E-D07406C26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3A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3A43"/>
                </a:solidFill>
                <a:latin typeface="Aptos"/>
                <a:ea typeface="Aptos"/>
                <a:cs typeface="Aptos"/>
              </a:rPr>
              <a:t>Science: the planet Mars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AF7BB166-0178-4634-90B4-FC3030B70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89555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89555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-accent">
            <a:extLst xmlns:a="http://schemas.openxmlformats.org/drawingml/2006/main">
              <a:ext uri="{FF2B5EF4-FFF2-40B4-BE49-F238E27FC236}">
                <a16:creationId xmlns:a16="http://schemas.microsoft.com/office/drawing/2014/main" id="{F974CFA4-80B8-43A5-91D2-F89851393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44F5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-tag">
            <a:extLst xmlns:a="http://schemas.openxmlformats.org/drawingml/2006/main">
              <a:ext uri="{FF2B5EF4-FFF2-40B4-BE49-F238E27FC236}">
                <a16:creationId xmlns:a16="http://schemas.microsoft.com/office/drawing/2014/main" id="{263C8DA4-F5AD-4ED4-A849-C9E98FCC9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01  /  14</a:t>
            </a:r>
          </a:p>
        </p:txBody>
      </p:sp>
    </p:spTree>
    <p:extLst>
      <p:ext uri="{BB962C8B-B14F-4D97-AF65-F5344CB8AC3E}">
        <p14:creationId xmlns:p14="http://schemas.microsoft.com/office/powerpoint/2010/main" val="336737181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02F67697-C180-4ABE-B3B6-B3BDF17EA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ECF9FCE7-2B83-4360-BF89-B86D0D448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44F5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2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479579B1-C2AF-47D4-9B0C-96FED8DB2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744F56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744F56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6C37D10F-7B78-4E4D-B136-60A42324B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E8E6"/>
          </a:solidFill>
          <a:ln xmlns:a="http://schemas.openxmlformats.org/drawingml/2006/main" w="14288">
            <a:solidFill>
              <a:srgbClr val="B8955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0CE34214-AC8A-414A-9695-EE8A644E5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3A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3A43"/>
                </a:solidFill>
                <a:latin typeface="Aptos"/>
                <a:ea typeface="Aptos"/>
                <a:cs typeface="Aptos"/>
              </a:rPr>
              <a:t>Read Bk1 III-IV: The Cylinder Opens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79987A8F-F805-4410-A9FB-D92239A34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E8E6"/>
          </a:solidFill>
          <a:ln xmlns:a="http://schemas.openxmlformats.org/drawingml/2006/main" w="14288">
            <a:solidFill>
              <a:srgbClr val="B8955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12005D80-668A-4D15-8248-6EFD70075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3A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3A43"/>
                </a:solidFill>
                <a:latin typeface="Aptos"/>
                <a:ea typeface="Aptos"/>
                <a:cs typeface="Aptos"/>
              </a:rPr>
              <a:t>Narration: the first Martian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7BE4849F-1A3B-4176-A03E-14016186B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E8E6"/>
          </a:solidFill>
          <a:ln xmlns:a="http://schemas.openxmlformats.org/drawingml/2006/main" w="14288">
            <a:solidFill>
              <a:srgbClr val="B8955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7A3BB839-DAEA-4DD9-A831-65D8827FC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3A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3A43"/>
                </a:solidFill>
                <a:latin typeface="Aptos"/>
                <a:ea typeface="Aptos"/>
                <a:cs typeface="Aptos"/>
              </a:rPr>
              <a:t>Discuss: why no one sees the danger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C1614157-25FE-48BC-A4F5-00847DD2C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89555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89555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2-accent">
            <a:extLst xmlns:a="http://schemas.openxmlformats.org/drawingml/2006/main">
              <a:ext uri="{FF2B5EF4-FFF2-40B4-BE49-F238E27FC236}">
                <a16:creationId xmlns:a16="http://schemas.microsoft.com/office/drawing/2014/main" id="{C75619D4-CAB8-4C6F-89A3-42CA87C71B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44F5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2-tag">
            <a:extLst xmlns:a="http://schemas.openxmlformats.org/drawingml/2006/main">
              <a:ext uri="{FF2B5EF4-FFF2-40B4-BE49-F238E27FC236}">
                <a16:creationId xmlns:a16="http://schemas.microsoft.com/office/drawing/2014/main" id="{48A074F9-B5FE-4E64-97C5-D7D5029365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02  /  14</a:t>
            </a:r>
          </a:p>
        </p:txBody>
      </p:sp>
    </p:spTree>
    <p:extLst>
      <p:ext uri="{BB962C8B-B14F-4D97-AF65-F5344CB8AC3E}">
        <p14:creationId xmlns:p14="http://schemas.microsoft.com/office/powerpoint/2010/main" val="680131748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DBEDC102-5E8B-4DFA-9A1E-583A8866D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8CFC6473-0393-4053-89E7-234A5C962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44F5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3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D2649070-6693-4F8B-A689-12C6165BF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744F56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744F56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AA554DCF-F639-4CDA-94CC-CFE121B69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E8E6"/>
          </a:solidFill>
          <a:ln xmlns:a="http://schemas.openxmlformats.org/drawingml/2006/main" w="14288">
            <a:solidFill>
              <a:srgbClr val="B8955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8CF0CDA2-4B34-487E-BF52-67B0871C0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3A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3A43"/>
                </a:solidFill>
                <a:latin typeface="Aptos"/>
                <a:ea typeface="Aptos"/>
                <a:cs typeface="Aptos"/>
              </a:rPr>
              <a:t>Read Bk1 V-VI: The Heat-Ray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B2D039A6-8880-431F-9E58-82A9DC738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E8E6"/>
          </a:solidFill>
          <a:ln xmlns:a="http://schemas.openxmlformats.org/drawingml/2006/main" w="14288">
            <a:solidFill>
              <a:srgbClr val="B8955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0B9AEFFB-13A9-44DD-9424-3F4735DCD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3A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3A43"/>
                </a:solidFill>
                <a:latin typeface="Aptos"/>
                <a:ea typeface="Aptos"/>
                <a:cs typeface="Aptos"/>
              </a:rPr>
              <a:t>Narration: the flag of truce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AF63A0A8-3EDA-4913-BD73-200BE7BAA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E8E6"/>
          </a:solidFill>
          <a:ln xmlns:a="http://schemas.openxmlformats.org/drawingml/2006/main" w="14288">
            <a:solidFill>
              <a:srgbClr val="B8955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E2A24015-7427-4912-BBD7-D98E0489E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3A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3A43"/>
                </a:solidFill>
                <a:latin typeface="Aptos"/>
                <a:ea typeface="Aptos"/>
                <a:cs typeface="Aptos"/>
              </a:rPr>
              <a:t>Science: how a laser works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C9B7F966-2010-4AB2-A0FD-05A74B0B9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89555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89555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3-accent">
            <a:extLst xmlns:a="http://schemas.openxmlformats.org/drawingml/2006/main">
              <a:ext uri="{FF2B5EF4-FFF2-40B4-BE49-F238E27FC236}">
                <a16:creationId xmlns:a16="http://schemas.microsoft.com/office/drawing/2014/main" id="{BCD68EB9-CF4B-4A4C-B15B-B1C93D6E6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44F5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3-tag">
            <a:extLst xmlns:a="http://schemas.openxmlformats.org/drawingml/2006/main">
              <a:ext uri="{FF2B5EF4-FFF2-40B4-BE49-F238E27FC236}">
                <a16:creationId xmlns:a16="http://schemas.microsoft.com/office/drawing/2014/main" id="{5493CFF0-B614-4220-B6B7-548FDEFC3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03  /  14</a:t>
            </a:r>
          </a:p>
        </p:txBody>
      </p:sp>
    </p:spTree>
    <p:extLst>
      <p:ext uri="{BB962C8B-B14F-4D97-AF65-F5344CB8AC3E}">
        <p14:creationId xmlns:p14="http://schemas.microsoft.com/office/powerpoint/2010/main" val="252527207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906ABDDA-D35A-4EEC-8449-AE7C9F0B2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F72DBB81-A7BF-4865-B298-043F9A4D6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44F5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4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1B331A5E-B660-4086-A0A0-E751408EA6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744F56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744F56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3DC08B0F-9D95-451C-979A-E7A250A30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E8E6"/>
          </a:solidFill>
          <a:ln xmlns:a="http://schemas.openxmlformats.org/drawingml/2006/main" w="14288">
            <a:solidFill>
              <a:srgbClr val="B8955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431C2AA9-ECF6-403D-809B-9F8467AB3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3A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3A43"/>
                </a:solidFill>
                <a:latin typeface="Aptos"/>
                <a:ea typeface="Aptos"/>
                <a:cs typeface="Aptos"/>
              </a:rPr>
              <a:t>Read Bk1 VII-VIII: Friday Night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884AEDD9-783F-45E6-AE3C-9DA437B45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E8E6"/>
          </a:solidFill>
          <a:ln xmlns:a="http://schemas.openxmlformats.org/drawingml/2006/main" w="14288">
            <a:solidFill>
              <a:srgbClr val="B8955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AEAA0D35-F2D1-432A-B44A-81448EF30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3A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3A43"/>
                </a:solidFill>
                <a:latin typeface="Aptos"/>
                <a:ea typeface="Aptos"/>
                <a:cs typeface="Aptos"/>
              </a:rPr>
              <a:t>Discuss: dread in the quiet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039D2D11-795B-4FEB-B011-56812A998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E8E6"/>
          </a:solidFill>
          <a:ln xmlns:a="http://schemas.openxmlformats.org/drawingml/2006/main" w="14288">
            <a:solidFill>
              <a:srgbClr val="B8955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6B48599B-55CB-4DB0-B647-4B4CE04BE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3A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3A43"/>
                </a:solidFill>
                <a:latin typeface="Aptos"/>
                <a:ea typeface="Aptos"/>
                <a:cs typeface="Aptos"/>
              </a:rPr>
              <a:t>Geography: map the invasion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B04FEF35-F70B-420F-9E42-F57B335B9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89555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89555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4-accent">
            <a:extLst xmlns:a="http://schemas.openxmlformats.org/drawingml/2006/main">
              <a:ext uri="{FF2B5EF4-FFF2-40B4-BE49-F238E27FC236}">
                <a16:creationId xmlns:a16="http://schemas.microsoft.com/office/drawing/2014/main" id="{7D9C216F-DC56-455C-9835-076EED891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44F5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4-tag">
            <a:extLst xmlns:a="http://schemas.openxmlformats.org/drawingml/2006/main">
              <a:ext uri="{FF2B5EF4-FFF2-40B4-BE49-F238E27FC236}">
                <a16:creationId xmlns:a16="http://schemas.microsoft.com/office/drawing/2014/main" id="{DAC49F25-54DA-46E3-83F5-293D34870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04  /  14</a:t>
            </a:r>
          </a:p>
        </p:txBody>
      </p:sp>
    </p:spTree>
    <p:extLst>
      <p:ext uri="{BB962C8B-B14F-4D97-AF65-F5344CB8AC3E}">
        <p14:creationId xmlns:p14="http://schemas.microsoft.com/office/powerpoint/2010/main" val="2010962335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DA5CA177-C8BE-4A3A-B926-938BB9B84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C258DBAF-9601-4407-817B-85A2C6B03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44F5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5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99A01389-4C79-4D01-834F-587E0419D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744F56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744F56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1084595C-66BE-43EF-B688-FE823C055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E8E6"/>
          </a:solidFill>
          <a:ln xmlns:a="http://schemas.openxmlformats.org/drawingml/2006/main" w="14288">
            <a:solidFill>
              <a:srgbClr val="B8955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051F8BA0-2CE4-4FC2-8021-625AD1343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3A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3A43"/>
                </a:solidFill>
                <a:latin typeface="Aptos"/>
                <a:ea typeface="Aptos"/>
                <a:cs typeface="Aptos"/>
              </a:rPr>
              <a:t>Read Bk1 IX-X: The Fighting Begins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0367D1D1-4217-4E1B-823F-CF6A5E26F6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E8E6"/>
          </a:solidFill>
          <a:ln xmlns:a="http://schemas.openxmlformats.org/drawingml/2006/main" w="14288">
            <a:solidFill>
              <a:srgbClr val="B8955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84780D13-F27A-4DA4-A688-B82D4D5CD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3A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3A43"/>
                </a:solidFill>
                <a:latin typeface="Aptos"/>
                <a:ea typeface="Aptos"/>
                <a:cs typeface="Aptos"/>
              </a:rPr>
              <a:t>Narration: the machines rise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33F8C9DA-328D-4A8D-8903-A6A42D9AA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E8E6"/>
          </a:solidFill>
          <a:ln xmlns:a="http://schemas.openxmlformats.org/drawingml/2006/main" w="14288">
            <a:solidFill>
              <a:srgbClr val="B8955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2A06C515-573C-4DF4-87FE-B959AFF12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3A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3A43"/>
                </a:solidFill>
                <a:latin typeface="Aptos"/>
                <a:ea typeface="Aptos"/>
                <a:cs typeface="Aptos"/>
              </a:rPr>
              <a:t>Art: illustrate a tripod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1E300C15-58E0-4545-878C-222EE17CB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89555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89555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5-accent">
            <a:extLst xmlns:a="http://schemas.openxmlformats.org/drawingml/2006/main">
              <a:ext uri="{FF2B5EF4-FFF2-40B4-BE49-F238E27FC236}">
                <a16:creationId xmlns:a16="http://schemas.microsoft.com/office/drawing/2014/main" id="{F94C8A0E-82E5-4D9D-888D-C30287D55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44F5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5-tag">
            <a:extLst xmlns:a="http://schemas.openxmlformats.org/drawingml/2006/main">
              <a:ext uri="{FF2B5EF4-FFF2-40B4-BE49-F238E27FC236}">
                <a16:creationId xmlns:a16="http://schemas.microsoft.com/office/drawing/2014/main" id="{3D8BCBC0-A13F-44F1-918D-58FF2B25D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05  /  14</a:t>
            </a:r>
          </a:p>
        </p:txBody>
      </p:sp>
    </p:spTree>
    <p:extLst>
      <p:ext uri="{BB962C8B-B14F-4D97-AF65-F5344CB8AC3E}">
        <p14:creationId xmlns:p14="http://schemas.microsoft.com/office/powerpoint/2010/main" val="823555987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5F885579-DB1B-44D6-AC8E-4596E3DDD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3A8EC395-A443-4982-A1D7-D8D461D68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44F5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6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63C2D7E8-0041-4D3D-9DCB-3D4F65F97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744F56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744F56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3B78D863-92BF-4DD5-8132-9FEA1AA69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E8E6"/>
          </a:solidFill>
          <a:ln xmlns:a="http://schemas.openxmlformats.org/drawingml/2006/main" w="14288">
            <a:solidFill>
              <a:srgbClr val="B8955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8FA17FA5-60A1-494C-B0B8-9600F83B6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3A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3A43"/>
                </a:solidFill>
                <a:latin typeface="Aptos"/>
                <a:ea typeface="Aptos"/>
                <a:cs typeface="Aptos"/>
              </a:rPr>
              <a:t>Read Bk1 XI-XII: Destruction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CB2AE693-545A-4FD4-8829-B56B4D90F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E8E6"/>
          </a:solidFill>
          <a:ln xmlns:a="http://schemas.openxmlformats.org/drawingml/2006/main" w="14288">
            <a:solidFill>
              <a:srgbClr val="B8955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276A1298-230B-4DF8-8B28-4EA2037D5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3A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3A43"/>
                </a:solidFill>
                <a:latin typeface="Aptos"/>
                <a:ea typeface="Aptos"/>
                <a:cs typeface="Aptos"/>
              </a:rPr>
              <a:t>Discuss: a costly rare victory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31562EC9-CA15-4A83-A99E-2FD334EF6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E8E6"/>
          </a:solidFill>
          <a:ln xmlns:a="http://schemas.openxmlformats.org/drawingml/2006/main" w="14288">
            <a:solidFill>
              <a:srgbClr val="B8955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79EF2A2C-241B-40D9-8FE0-A30629929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3A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3A43"/>
                </a:solidFill>
                <a:latin typeface="Aptos"/>
                <a:ea typeface="Aptos"/>
                <a:cs typeface="Aptos"/>
              </a:rPr>
              <a:t>Science: invasive species (red weed)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A696113B-5357-4BAE-8735-77E6DBA46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89555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89555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6-accent">
            <a:extLst xmlns:a="http://schemas.openxmlformats.org/drawingml/2006/main">
              <a:ext uri="{FF2B5EF4-FFF2-40B4-BE49-F238E27FC236}">
                <a16:creationId xmlns:a16="http://schemas.microsoft.com/office/drawing/2014/main" id="{DE19D1C0-17D6-4FB3-BEF2-2A0B8E792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44F5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6-tag">
            <a:extLst xmlns:a="http://schemas.openxmlformats.org/drawingml/2006/main">
              <a:ext uri="{FF2B5EF4-FFF2-40B4-BE49-F238E27FC236}">
                <a16:creationId xmlns:a16="http://schemas.microsoft.com/office/drawing/2014/main" id="{2EE18269-6F92-4CE2-85AA-50263DBBD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06  /  14</a:t>
            </a:r>
          </a:p>
        </p:txBody>
      </p:sp>
    </p:spTree>
    <p:extLst>
      <p:ext uri="{BB962C8B-B14F-4D97-AF65-F5344CB8AC3E}">
        <p14:creationId xmlns:p14="http://schemas.microsoft.com/office/powerpoint/2010/main" val="347328932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02B2C743-128E-468F-9EC2-D3099305C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F2F0697C-E46C-4D36-98F2-5FAE6945E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44F56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7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43BDAD95-128E-4B4D-99A0-AD11F4249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744F56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744F56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B28F936C-1092-455C-ACCD-CFFE8E788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E8E6"/>
          </a:solidFill>
          <a:ln xmlns:a="http://schemas.openxmlformats.org/drawingml/2006/main" w="14288">
            <a:solidFill>
              <a:srgbClr val="B8955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944C0D07-4E45-490D-952E-F4E1D0F38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3A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3A43"/>
                </a:solidFill>
                <a:latin typeface="Aptos"/>
                <a:ea typeface="Aptos"/>
                <a:cs typeface="Aptos"/>
              </a:rPr>
              <a:t>Read Bk1 XIII-XIV: The Curate; In London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53B61D14-97FA-41A1-8D18-CF28DD7E9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E8E6"/>
          </a:solidFill>
          <a:ln xmlns:a="http://schemas.openxmlformats.org/drawingml/2006/main" w="14288">
            <a:solidFill>
              <a:srgbClr val="B8955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B663D84F-D2C0-4602-8B23-5248AE77C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3A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3A43"/>
                </a:solidFill>
                <a:latin typeface="Aptos"/>
                <a:ea typeface="Aptos"/>
                <a:cs typeface="Aptos"/>
              </a:rPr>
              <a:t>Narration: London begins to panic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2596987C-CE09-4ECA-B9AF-789F4BCDD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7E8E6"/>
          </a:solidFill>
          <a:ln xmlns:a="http://schemas.openxmlformats.org/drawingml/2006/main" w="14288">
            <a:solidFill>
              <a:srgbClr val="B8955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6B374118-41D9-4F51-877D-A7F279D2B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3A43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3A43"/>
                </a:solidFill>
                <a:latin typeface="Aptos"/>
                <a:ea typeface="Aptos"/>
                <a:cs typeface="Aptos"/>
              </a:rPr>
              <a:t>PSHE: first reactions to danger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757D449D-7B39-4332-A6AD-538AB29E4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89555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89555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7-accent">
            <a:extLst xmlns:a="http://schemas.openxmlformats.org/drawingml/2006/main">
              <a:ext uri="{FF2B5EF4-FFF2-40B4-BE49-F238E27FC236}">
                <a16:creationId xmlns:a16="http://schemas.microsoft.com/office/drawing/2014/main" id="{4E538704-7DCB-44C1-9233-7A779C326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44F5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7-tag">
            <a:extLst xmlns:a="http://schemas.openxmlformats.org/drawingml/2006/main">
              <a:ext uri="{FF2B5EF4-FFF2-40B4-BE49-F238E27FC236}">
                <a16:creationId xmlns:a16="http://schemas.microsoft.com/office/drawing/2014/main" id="{51699C60-53F4-4ED5-8D94-BFEEDE55C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07  /  14</a:t>
            </a:r>
          </a:p>
        </p:txBody>
      </p:sp>
    </p:spTree>
    <p:extLst>
      <p:ext uri="{BB962C8B-B14F-4D97-AF65-F5344CB8AC3E}">
        <p14:creationId xmlns:p14="http://schemas.microsoft.com/office/powerpoint/2010/main" val="824236584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2026-08-05T21:35:08.1990000Z</dcterms:created>
  <dcterms:modified xsi:type="dcterms:W3CDTF">2026-08-05T21:35:08.1990000Z</dcterms:modified>
</coreProperties>
</file>