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55b81d31a849b0" /><Relationship Type="http://schemas.openxmlformats.org/officeDocument/2006/relationships/extended-properties" Target="/docProps/app.xml" Id="Rb4f7c54c68bb4038" /><Relationship Type="http://schemas.openxmlformats.org/officeDocument/2006/relationships/officeDocument" Target="/ppt/presentation.xml" Id="R15b6be630388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ab71f3b1340c6"/>
  </p:sldMasterIdLst>
  <p:notesMasterIdLst>
    <p:notesMasterId xmlns:r="http://schemas.openxmlformats.org/officeDocument/2006/relationships" r:id="Race3b1dae47f4bbc"/>
  </p:notesMasterIdLst>
  <p:sldIdLst>
    <p:sldId xmlns:r="http://schemas.openxmlformats.org/officeDocument/2006/relationships" id="256" r:id="Rc959de93e5534b4d"/>
    <p:sldId xmlns:r="http://schemas.openxmlformats.org/officeDocument/2006/relationships" id="257" r:id="Re680921e2e054936"/>
    <p:sldId xmlns:r="http://schemas.openxmlformats.org/officeDocument/2006/relationships" id="258" r:id="R81d86aced5704543"/>
    <p:sldId xmlns:r="http://schemas.openxmlformats.org/officeDocument/2006/relationships" id="259" r:id="Rebb187386ecf470d"/>
    <p:sldId xmlns:r="http://schemas.openxmlformats.org/officeDocument/2006/relationships" id="260" r:id="R22609564d167450a"/>
    <p:sldId xmlns:r="http://schemas.openxmlformats.org/officeDocument/2006/relationships" id="261" r:id="Rc87b2f7463844547"/>
    <p:sldId xmlns:r="http://schemas.openxmlformats.org/officeDocument/2006/relationships" id="262" r:id="Re96a46b81fac4c36"/>
    <p:sldId xmlns:r="http://schemas.openxmlformats.org/officeDocument/2006/relationships" id="263" r:id="R29823120da3b4551"/>
    <p:sldId xmlns:r="http://schemas.openxmlformats.org/officeDocument/2006/relationships" id="264" r:id="R30d085e483db42ac"/>
    <p:sldId xmlns:r="http://schemas.openxmlformats.org/officeDocument/2006/relationships" id="265" r:id="Rdd63706b61bd40e6"/>
    <p:sldId xmlns:r="http://schemas.openxmlformats.org/officeDocument/2006/relationships" id="266" r:id="R041eb6904ebb406a"/>
    <p:sldId xmlns:r="http://schemas.openxmlformats.org/officeDocument/2006/relationships" id="267" r:id="Rc273f6ad35954bfe"/>
    <p:sldId xmlns:r="http://schemas.openxmlformats.org/officeDocument/2006/relationships" id="268" r:id="R295eb12e08e04212"/>
    <p:sldId xmlns:r="http://schemas.openxmlformats.org/officeDocument/2006/relationships" id="269" r:id="R18d2f4123ffa4eeb"/>
    <p:sldId xmlns:r="http://schemas.openxmlformats.org/officeDocument/2006/relationships" id="270" r:id="R0d8abd8f791941d7"/>
    <p:sldId xmlns:r="http://schemas.openxmlformats.org/officeDocument/2006/relationships" id="271" r:id="R0c5cb81b6d864fa9"/>
    <p:sldId xmlns:r="http://schemas.openxmlformats.org/officeDocument/2006/relationships" id="272" r:id="R06f4d6471c204b44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ef5e76ff9894daf" /><Relationship Type="http://schemas.openxmlformats.org/officeDocument/2006/relationships/slideMaster" Target="/ppt/slideMasters/slideMaster1.xml" Id="R0a8ab71f3b1340c6" /><Relationship Type="http://schemas.openxmlformats.org/officeDocument/2006/relationships/notesMaster" Target="/ppt/notesMasters/notesMaster1.xml" Id="Race3b1dae47f4bbc" /><Relationship Type="http://schemas.openxmlformats.org/officeDocument/2006/relationships/presProps" Target="/ppt/presProps.xml" Id="Rf64357ed061c4468" /><Relationship Type="http://schemas.openxmlformats.org/officeDocument/2006/relationships/viewProps" Target="/ppt/viewProps.xml" Id="R278c01f21d614ca6" /><Relationship Type="http://schemas.openxmlformats.org/officeDocument/2006/relationships/tableStyles" Target="/ppt/tableStyles.xml" Id="Rf967e5f5ba0c4525" /><Relationship Type="http://schemas.openxmlformats.org/officeDocument/2006/relationships/slide" Target="/ppt/slides/slide1.xml" Id="Rc959de93e5534b4d" /><Relationship Type="http://schemas.openxmlformats.org/officeDocument/2006/relationships/slide" Target="/ppt/slides/slide2.xml" Id="Re680921e2e054936" /><Relationship Type="http://schemas.openxmlformats.org/officeDocument/2006/relationships/slide" Target="/ppt/slides/slide3.xml" Id="R81d86aced5704543" /><Relationship Type="http://schemas.openxmlformats.org/officeDocument/2006/relationships/slide" Target="/ppt/slides/slide4.xml" Id="Rebb187386ecf470d" /><Relationship Type="http://schemas.openxmlformats.org/officeDocument/2006/relationships/slide" Target="/ppt/slides/slide5.xml" Id="R22609564d167450a" /><Relationship Type="http://schemas.openxmlformats.org/officeDocument/2006/relationships/slide" Target="/ppt/slides/slide6.xml" Id="Rc87b2f7463844547" /><Relationship Type="http://schemas.openxmlformats.org/officeDocument/2006/relationships/slide" Target="/ppt/slides/slide7.xml" Id="Re96a46b81fac4c36" /><Relationship Type="http://schemas.openxmlformats.org/officeDocument/2006/relationships/slide" Target="/ppt/slides/slide8.xml" Id="R29823120da3b4551" /><Relationship Type="http://schemas.openxmlformats.org/officeDocument/2006/relationships/slide" Target="/ppt/slides/slide9.xml" Id="R30d085e483db42ac" /><Relationship Type="http://schemas.openxmlformats.org/officeDocument/2006/relationships/slide" Target="/ppt/slides/slide10.xml" Id="Rdd63706b61bd40e6" /><Relationship Type="http://schemas.openxmlformats.org/officeDocument/2006/relationships/slide" Target="/ppt/slides/slide11.xml" Id="R041eb6904ebb406a" /><Relationship Type="http://schemas.openxmlformats.org/officeDocument/2006/relationships/slide" Target="/ppt/slides/slide12.xml" Id="Rc273f6ad35954bfe" /><Relationship Type="http://schemas.openxmlformats.org/officeDocument/2006/relationships/slide" Target="/ppt/slides/slide13.xml" Id="R295eb12e08e04212" /><Relationship Type="http://schemas.openxmlformats.org/officeDocument/2006/relationships/slide" Target="/ppt/slides/slide14.xml" Id="R18d2f4123ffa4eeb" /><Relationship Type="http://schemas.openxmlformats.org/officeDocument/2006/relationships/slide" Target="/ppt/slides/slide15.xml" Id="R0d8abd8f791941d7" /><Relationship Type="http://schemas.openxmlformats.org/officeDocument/2006/relationships/slide" Target="/ppt/slides/slide16.xml" Id="R0c5cb81b6d864fa9" /><Relationship Type="http://schemas.openxmlformats.org/officeDocument/2006/relationships/slide" Target="/ppt/slides/slide17.xml" Id="R06f4d6471c204b4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71eeacbf99b41f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d72e94e52684eac" /><Relationship Type="http://schemas.openxmlformats.org/officeDocument/2006/relationships/notesMaster" Target="/ppt/notesMasters/notesMaster1.xml" Id="Rd83459f86896460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18d35e9e9d74bb4" /><Relationship Type="http://schemas.openxmlformats.org/officeDocument/2006/relationships/notesMaster" Target="/ppt/notesMasters/notesMaster1.xml" Id="R1b3842556f0e4f9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1b5984587d04b94" /><Relationship Type="http://schemas.openxmlformats.org/officeDocument/2006/relationships/notesMaster" Target="/ppt/notesMasters/notesMaster1.xml" Id="R579e23c6dc6d43f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78e1c250c064022" /><Relationship Type="http://schemas.openxmlformats.org/officeDocument/2006/relationships/notesMaster" Target="/ppt/notesMasters/notesMaster1.xml" Id="R4be1b95385f4476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5a188b2d7d845f1" /><Relationship Type="http://schemas.openxmlformats.org/officeDocument/2006/relationships/notesMaster" Target="/ppt/notesMasters/notesMaster1.xml" Id="R353bc1f041304c3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374aeaea95e4adb" /><Relationship Type="http://schemas.openxmlformats.org/officeDocument/2006/relationships/notesMaster" Target="/ppt/notesMasters/notesMaster1.xml" Id="R99126c90338449a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9bf946501d94b64" /><Relationship Type="http://schemas.openxmlformats.org/officeDocument/2006/relationships/notesMaster" Target="/ppt/notesMasters/notesMaster1.xml" Id="R0d0f30b949fd4de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2079be7f60b4372" /><Relationship Type="http://schemas.openxmlformats.org/officeDocument/2006/relationships/notesMaster" Target="/ppt/notesMasters/notesMaster1.xml" Id="R8146e4af10fc453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3f671f083994d85" /><Relationship Type="http://schemas.openxmlformats.org/officeDocument/2006/relationships/notesMaster" Target="/ppt/notesMasters/notesMaster1.xml" Id="Red1e15cddb0942e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4dc6b54c7cb4a7c" /><Relationship Type="http://schemas.openxmlformats.org/officeDocument/2006/relationships/notesMaster" Target="/ppt/notesMasters/notesMaster1.xml" Id="R2577d20c0b26438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1602b7812764c09" /><Relationship Type="http://schemas.openxmlformats.org/officeDocument/2006/relationships/notesMaster" Target="/ppt/notesMasters/notesMaster1.xml" Id="R7a4232723d2d4fc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c2487ee2f024687" /><Relationship Type="http://schemas.openxmlformats.org/officeDocument/2006/relationships/notesMaster" Target="/ppt/notesMasters/notesMaster1.xml" Id="Rd4b80a60f1d447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6dc44a731b944b8" /><Relationship Type="http://schemas.openxmlformats.org/officeDocument/2006/relationships/notesMaster" Target="/ppt/notesMasters/notesMaster1.xml" Id="Rb74dd77634da414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5a5b7550a374d0b" /><Relationship Type="http://schemas.openxmlformats.org/officeDocument/2006/relationships/notesMaster" Target="/ppt/notesMasters/notesMaster1.xml" Id="R40222d416fe2442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a65508d6c9e4c8b" /><Relationship Type="http://schemas.openxmlformats.org/officeDocument/2006/relationships/notesMaster" Target="/ppt/notesMasters/notesMaster1.xml" Id="Rf57e65f9c5364a0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ddd0f1b23054b0f" /><Relationship Type="http://schemas.openxmlformats.org/officeDocument/2006/relationships/notesMaster" Target="/ppt/notesMasters/notesMaster1.xml" Id="R359e323dacba44a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f233596a6b4e17" /><Relationship Type="http://schemas.openxmlformats.org/officeDocument/2006/relationships/notesMaster" Target="/ppt/notesMasters/notesMaster1.xml" Id="R9dcebd740e844f9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88f923c7a454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7e0eff984a9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46ff22d9f483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b78a309274f6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0db223657498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2559e64be43c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479b7993d4f2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adddc6ebd45e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5f9769e8145f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9e7ffe129443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391484fe8495c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8C53469-5A4D-450A-8C9B-A51C7E2FEF7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E223C0E9-6659-4263-8C0F-69DA89E23A5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4939F5B-4D72-4746-8627-1471894532F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9C0DF63-C541-4A3D-8BEF-12C2F9C58B5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6EE5697-510F-47CB-8185-48F61BA4E8A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EA666B1-14DF-4C98-9E54-011E715C611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CF6B6FD9-9B65-4574-A209-A8B21FE9BD9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BD88DBE-090C-46F1-B009-6977BBDAB71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FA07E4F-6DFE-43CE-AB19-03D437A1890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5049FC6-EB21-423F-A3A0-9FC7559DB5B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B2894E66-3F07-4441-9AC9-3629916D9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23984CC3-4596-4525-A1BF-0F1C8830C9B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8494A34-9F82-4A63-8757-5B0B46A519E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A2E53F9-370E-4D74-9452-FFF58B52FB8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4C2E1CF-4D38-4518-A84E-84F7FB536AE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9AD5AD5-015E-463D-9470-8510036BAB6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8D1ABC2-5D41-4922-A551-7F47CC96EEF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FEC5F3F-D7D4-483E-B748-E17D95387B0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AF131CB-37D2-4C3C-B71E-1A0D5505DAF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A94A439-4AA4-4EBB-96E9-27C3EE5E6D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06C49F2-5C76-4DB2-8A3D-60BDAE161BC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DEC4E8E-93F8-42FE-B7B7-C4BD853BC37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79816D8-5E2A-49D3-B375-AF54FF5D9FC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3238132-D681-4F03-AEA0-516D3EFFCBB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E5C609B-E719-402B-938D-87BCE0C5E61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E562575-AF6B-4F84-A38E-CF6A2CB450B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D7615BB-E6EB-4FB1-81DF-5F6906A7B8D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B1A9A4A1-7774-4D5D-8C9D-6D0F8478D9B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A460D5A-D5A8-4406-A3B8-6FB36C46102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D9899D1-06E4-4479-A320-7B47291E3B7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47E0B60-FA59-4E5C-B03E-C1B2E91E7A4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6C11B0B-5C55-4B40-9C02-7E6BFEE905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76E49D2-B476-4610-9A21-0C2C66B1C64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F47BF008-949D-4C58-A8B6-9EF5EA343FA0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D523765-F322-4D9B-BAE3-E85CAEBF4738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F89BBB90-FE3F-40B1-9603-5A40FCE1A6B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8E25C9-A449-440B-8632-34265307311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66691832-A712-4871-A64F-5F09623E586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E1287A9-FAC2-46F1-A676-8E8155B6B70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A7C37A1-37CC-470B-8D04-61A082B271B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71EE8059-CFEC-4B64-8A94-73003138257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3F5C0A1E-B6E0-40CF-82B1-DA36F18CF63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628C62E8-A160-497D-8168-537AE2B9C9A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4F3D2F2E-8207-4070-921B-AA85CCCEA04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A6A35C0D-866C-4E44-8E22-67D5D1C2A41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D2FEA05A-DF6E-4719-BDAB-F6F2E9E9185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11D98A5-3EAB-4F8D-AD3C-09D776E8C65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CFC8883-C64C-4466-A35D-433D2B51F7A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0B2196A-745C-4624-9B4D-1C57217F511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E2C67AD-A6C3-46DC-8AB9-D201A6C3945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D51880F-50F7-4A6B-AC61-1DCC80B640E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809484C-D46A-4240-91D1-EC05A18A356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899C06C-5CDC-4992-8453-FAF3CAA3B69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956FDD6-711A-414B-AD27-6CAC9C4F43D8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C076B69-8ACF-4D44-B9EC-293E9C8448C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7FEE3E1-5411-4F16-BC14-77ED16051F3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D6439DD-7761-4EAD-9E99-261DCB924B4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114894C6-2047-4325-A2E8-02EA539253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57438a357d94c6e" /><Relationship Type="http://schemas.openxmlformats.org/officeDocument/2006/relationships/slideLayout" Target="/ppt/slideLayouts/slideLayout1.xml" Id="Refe7d10c28d34153" /><Relationship Type="http://schemas.openxmlformats.org/officeDocument/2006/relationships/slideLayout" Target="/ppt/slideLayouts/slideLayout2.xml" Id="Rb80c30f74ccb4b4f" /><Relationship Type="http://schemas.openxmlformats.org/officeDocument/2006/relationships/slideLayout" Target="/ppt/slideLayouts/slideLayout3.xml" Id="R571a3950d8444b82" /><Relationship Type="http://schemas.openxmlformats.org/officeDocument/2006/relationships/slideLayout" Target="/ppt/slideLayouts/slideLayout4.xml" Id="Re1d6bb927cd0427f" /><Relationship Type="http://schemas.openxmlformats.org/officeDocument/2006/relationships/slideLayout" Target="/ppt/slideLayouts/slideLayout5.xml" Id="R6d4deab4dd04484a" /><Relationship Type="http://schemas.openxmlformats.org/officeDocument/2006/relationships/slideLayout" Target="/ppt/slideLayouts/slideLayout6.xml" Id="R0b7dfdaf100643e8" /><Relationship Type="http://schemas.openxmlformats.org/officeDocument/2006/relationships/slideLayout" Target="/ppt/slideLayouts/slideLayout7.xml" Id="Ra6e0d999ef0c4667" /><Relationship Type="http://schemas.openxmlformats.org/officeDocument/2006/relationships/slideLayout" Target="/ppt/slideLayouts/slideLayout8.xml" Id="R953f9769b9a84168" /><Relationship Type="http://schemas.openxmlformats.org/officeDocument/2006/relationships/slideLayout" Target="/ppt/slideLayouts/slideLayout9.xml" Id="R89f15d32417f4ac4" /><Relationship Type="http://schemas.openxmlformats.org/officeDocument/2006/relationships/slideLayout" Target="/ppt/slideLayouts/slideLayout10.xml" Id="R9b49a91f338a4080" /><Relationship Type="http://schemas.openxmlformats.org/officeDocument/2006/relationships/slideLayout" Target="/ppt/slideLayouts/slideLayout11.xml" Id="R7c3281410e434766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D233E8D-92E0-4D16-A704-91A5BB73476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5867CD5-2EA6-4098-A54E-D664571F4A4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CD8E7E0-3171-4EED-A2BE-4420E18E315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7B3D917-53A3-4627-85FA-1C1FC844A5C3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F97D923-47E2-44C9-BE24-FB556048DF31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7d10c28d34153"/>
    <p:sldLayoutId xmlns:r="http://schemas.openxmlformats.org/officeDocument/2006/relationships" id="2147483650" r:id="Rb80c30f74ccb4b4f"/>
    <p:sldLayoutId xmlns:r="http://schemas.openxmlformats.org/officeDocument/2006/relationships" id="2147483651" r:id="R571a3950d8444b82"/>
    <p:sldLayoutId xmlns:r="http://schemas.openxmlformats.org/officeDocument/2006/relationships" id="2147483652" r:id="Re1d6bb927cd0427f"/>
    <p:sldLayoutId xmlns:r="http://schemas.openxmlformats.org/officeDocument/2006/relationships" id="2147483653" r:id="R6d4deab4dd04484a"/>
    <p:sldLayoutId xmlns:r="http://schemas.openxmlformats.org/officeDocument/2006/relationships" id="2147483654" r:id="R0b7dfdaf100643e8"/>
    <p:sldLayoutId xmlns:r="http://schemas.openxmlformats.org/officeDocument/2006/relationships" id="2147483655" r:id="Ra6e0d999ef0c4667"/>
    <p:sldLayoutId xmlns:r="http://schemas.openxmlformats.org/officeDocument/2006/relationships" id="2147483656" r:id="R953f9769b9a84168"/>
    <p:sldLayoutId xmlns:r="http://schemas.openxmlformats.org/officeDocument/2006/relationships" id="2147483657" r:id="R89f15d32417f4ac4"/>
    <p:sldLayoutId xmlns:r="http://schemas.openxmlformats.org/officeDocument/2006/relationships" id="2147483658" r:id="R9b49a91f338a4080"/>
    <p:sldLayoutId xmlns:r="http://schemas.openxmlformats.org/officeDocument/2006/relationships" id="2147483659" r:id="R7c3281410e434766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e96f7da0c994925" /><Relationship Type="http://schemas.openxmlformats.org/officeDocument/2006/relationships/image" Target="/ppt/media/image.png" Id="Re676ba5150e84001" /><Relationship Type="http://schemas.openxmlformats.org/officeDocument/2006/relationships/notesSlide" Target="/ppt/notesSlides/notesSlide1.xml" Id="R644375a59912440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c78af8b35b14226" /><Relationship Type="http://schemas.openxmlformats.org/officeDocument/2006/relationships/notesSlide" Target="/ppt/notesSlides/notesSlide10.xml" Id="R5dfe4cd97b8e4c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02f1ca28542441d" /><Relationship Type="http://schemas.openxmlformats.org/officeDocument/2006/relationships/notesSlide" Target="/ppt/notesSlides/notesSlide11.xml" Id="R96f8f34ba48a41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8cee33ed834c14" /><Relationship Type="http://schemas.openxmlformats.org/officeDocument/2006/relationships/notesSlide" Target="/ppt/notesSlides/notesSlide12.xml" Id="R5d15fadf1a63429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b5ce37b47734b30" /><Relationship Type="http://schemas.openxmlformats.org/officeDocument/2006/relationships/notesSlide" Target="/ppt/notesSlides/notesSlide13.xml" Id="R393dab540f16442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4dadc36f4ee4832" /><Relationship Type="http://schemas.openxmlformats.org/officeDocument/2006/relationships/notesSlide" Target="/ppt/notesSlides/notesSlide14.xml" Id="R4a699098ca3546c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9df688018f4811" /><Relationship Type="http://schemas.openxmlformats.org/officeDocument/2006/relationships/notesSlide" Target="/ppt/notesSlides/notesSlide15.xml" Id="Rf596860f2ccc402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861e0ce483e45de" /><Relationship Type="http://schemas.openxmlformats.org/officeDocument/2006/relationships/notesSlide" Target="/ppt/notesSlides/notesSlide16.xml" Id="R71658cb9692b421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4b9997e543f4575" /><Relationship Type="http://schemas.openxmlformats.org/officeDocument/2006/relationships/notesSlide" Target="/ppt/notesSlides/notesSlide17.xml" Id="Rfbf260a61a11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412c02e6bbb47a1" /><Relationship Type="http://schemas.openxmlformats.org/officeDocument/2006/relationships/notesSlide" Target="/ppt/notesSlides/notesSlide2.xml" Id="R76c4e637c44c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e8823f6d51b4ccb" /><Relationship Type="http://schemas.openxmlformats.org/officeDocument/2006/relationships/notesSlide" Target="/ppt/notesSlides/notesSlide3.xml" Id="R8d392ed6a406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da781f9264b4167" /><Relationship Type="http://schemas.openxmlformats.org/officeDocument/2006/relationships/notesSlide" Target="/ppt/notesSlides/notesSlide4.xml" Id="Rc5913a742b17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ae92870acc24019" /><Relationship Type="http://schemas.openxmlformats.org/officeDocument/2006/relationships/notesSlide" Target="/ppt/notesSlides/notesSlide5.xml" Id="R7ea61d1e2bce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ad3c1d01c774ff2" /><Relationship Type="http://schemas.openxmlformats.org/officeDocument/2006/relationships/notesSlide" Target="/ppt/notesSlides/notesSlide6.xml" Id="R472d14a1022f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bd9661d12264be7" /><Relationship Type="http://schemas.openxmlformats.org/officeDocument/2006/relationships/notesSlide" Target="/ppt/notesSlides/notesSlide7.xml" Id="R3b1458f659164c3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5b85c6f8b07407b" /><Relationship Type="http://schemas.openxmlformats.org/officeDocument/2006/relationships/notesSlide" Target="/ppt/notesSlides/notesSlide8.xml" Id="R94371c02694849e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cfe4f41b95c4f37" /><Relationship Type="http://schemas.openxmlformats.org/officeDocument/2006/relationships/notesSlide" Target="/ppt/notesSlides/notesSlide9.xml" Id="R7a86aa153341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9E9E817-E802-4984-8EF4-457492CA6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A3C2F5C0-6FB5-491C-AE03-66188F954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68880"/>
            <a:ext cx="8229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1533B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1533B"/>
                </a:solidFill>
                <a:latin typeface="Aptos Display"/>
                <a:ea typeface="Aptos Display"/>
                <a:cs typeface="Aptos Display"/>
              </a:rPr>
              <a:t>THE SECRET GARDEN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4D8AB8A-8C3E-4C5C-B72C-742EBDA63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1840"/>
            <a:ext cx="82296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9A585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9A585A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76ba5150e84001"/>
          <a:srcRect xmlns:a="http://schemas.openxmlformats.org/drawingml/2006/main" l="12480" t="0" r="124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garden-rule">
            <a:extLst xmlns:a="http://schemas.openxmlformats.org/drawingml/2006/main">
              <a:ext uri="{FF2B5EF4-FFF2-40B4-BE49-F238E27FC236}">
                <a16:creationId xmlns:a16="http://schemas.microsoft.com/office/drawing/2014/main" id="{051BA29A-DF6A-4D5F-A803-3D60A393D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238625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56D6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85451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F8FC5DF-1CB6-40B6-8581-9CAD3B71D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D6CBD90-3E8D-4060-B6EF-C2810145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8F91333-1391-484F-9382-D7EB428C4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43EDA90-ED31-4646-99EB-249BBD0D4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21B3B7B-8AEE-4817-B3D8-6B42A055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13-14: 'I Am Colin' / A Young Rajah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7659846-C794-4443-A5FE-D661E4B44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4809652-4CAE-4672-8EA8-058A1BA3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compare Colin to early Mary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4EF03F9-B03B-417D-83AB-A3ACE14A3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11554AA-8B6A-4519-8537-941A99E01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History: discuss the 'Young Rajah' nickname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9207ACB-4732-4C17-BEA8-3192FAA13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FB99DBFA-F9A8-4BBC-8994-862EB2840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623B0293-1980-4710-B511-79DB38460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15</a:t>
            </a:r>
          </a:p>
        </p:txBody>
      </p:sp>
    </p:spTree>
    <p:extLst>
      <p:ext uri="{BB962C8B-B14F-4D97-AF65-F5344CB8AC3E}">
        <p14:creationId xmlns:p14="http://schemas.microsoft.com/office/powerpoint/2010/main" val="67219314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EB29CFB-5A01-436F-8518-0F8E81B81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729EB84-7E0A-4305-8453-A4EBEE4CC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EDC5B2F-4B0A-4E82-B90C-8BD5B31C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C0CAC01-B811-4004-A601-3BD29CA8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FDCE6E0-0E8A-476E-897A-A40DD3B37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15: Nest Building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7A99E8F-46D6-4C2A-ACA9-90940E42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E35A7A4-D8D1-4968-A965-DFC2BDC1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how Mary changes Colin's outlook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43EBA33-3E58-46A1-A3DA-FFC3408E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4C24996-EEEE-4462-B4B0-84554EC08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Writing: Mary and Colin's conversation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EACD323-55FC-4757-8F8B-88B444F2C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B3F25D06-41B7-4ECF-97B2-751EAAEC5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0BD1ED59-A02B-430A-A345-40E0E2E66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15</a:t>
            </a:r>
          </a:p>
        </p:txBody>
      </p:sp>
    </p:spTree>
    <p:extLst>
      <p:ext uri="{BB962C8B-B14F-4D97-AF65-F5344CB8AC3E}">
        <p14:creationId xmlns:p14="http://schemas.microsoft.com/office/powerpoint/2010/main" val="23863753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7900820-C6A4-4FA0-9ABF-2E117090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F2FD423-4415-4677-9F8C-D22E8F6A9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CDA9CCD-C725-4B70-9F96-B619E593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6319896-1D86-4A8F-80A6-6C4EEF6D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EC082CD-55FF-45AF-925A-714F5B581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16-17: 'I Won't!' / A Tantrum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6591182-519F-4652-8302-15E01B766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D00471F-F41B-4250-A3E1-320A25EB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why Mary's reaction matters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39BFB22-A3B3-46B2-9DD0-FE69FD526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CC403C9-8F08-4105-9217-EBADCB5E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Drama: act out the tantrum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3F5DE0F-A603-4ABE-A8AB-089B0709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F53FE7BA-0538-4080-A525-4D63D9CC4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F2C3ACAC-6F7D-4E7A-9202-A49A227E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15</a:t>
            </a:r>
          </a:p>
        </p:txBody>
      </p:sp>
    </p:spTree>
    <p:extLst>
      <p:ext uri="{BB962C8B-B14F-4D97-AF65-F5344CB8AC3E}">
        <p14:creationId xmlns:p14="http://schemas.microsoft.com/office/powerpoint/2010/main" val="67830300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4733BDA-7F1C-4867-B0EE-144E43379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DE64603-3C21-4382-961F-7A0B9CD8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62CA069-4F7F-43F7-BBBD-63AD779A1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311851-2C2F-4512-B734-18DA7687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EEFECE4-5B41-44F5-AD0C-4D1BE186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18-19: 'Tha' Munnot Waste No Time'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270FE2A-896D-4BB1-BF84-4BC03CA52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1583E6D-3495-40BA-AB38-7C8A78DA9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Nature: spring growth in the garden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10E1716-9A98-4FF9-A090-934DBE7D8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2C61C81-12C9-40DA-87BF-DD1FD0D0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how Dickon helps Colin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E3D044C-86B8-4B26-9174-B43B5DE01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A518250-3629-4BA7-9CD2-14D4E2B53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60488FD6-C9AA-4AD2-93E1-0A34DB41F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15</a:t>
            </a:r>
          </a:p>
        </p:txBody>
      </p:sp>
    </p:spTree>
    <p:extLst>
      <p:ext uri="{BB962C8B-B14F-4D97-AF65-F5344CB8AC3E}">
        <p14:creationId xmlns:p14="http://schemas.microsoft.com/office/powerpoint/2010/main" val="194306705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5D0E9C9-A8BA-45E0-8248-BFCB5D7A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0EC494E-0839-4066-B0E2-34F0F88D8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7BA5CE1-0D91-427D-9056-297081216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A4BEFCB-F5A7-4D5E-9E38-2385815F1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043A998-7FE3-4971-B3C2-A865F950C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20: 'I Shall Live Forever'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E3B76FD-5F58-4A53-8E69-B54BA0F33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48ABF1D-FE51-4302-AC5F-CE7828B7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Colin sees the garden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C8E8300-8097-45E9-A48F-8948BCE4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5AB560C-C51C-40A5-BC1A-2ABD51B1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Art: illustrate this moment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0C7D7F2-6ADC-4FF9-BE05-9430C161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3A0090AF-6D6E-4F9D-80C6-C6D650364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E011038E-33B1-4A78-9B17-C17B767EE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15</a:t>
            </a:r>
          </a:p>
        </p:txBody>
      </p:sp>
    </p:spTree>
    <p:extLst>
      <p:ext uri="{BB962C8B-B14F-4D97-AF65-F5344CB8AC3E}">
        <p14:creationId xmlns:p14="http://schemas.microsoft.com/office/powerpoint/2010/main" val="15822147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3A05345-5EE5-4BBC-9AEE-87F5FE136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C7632C5-74CF-42D5-A963-767E84F7B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9907F4A-ACE3-4576-84F0-915926394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DBA8895-AD08-4D74-ABF7-BE94F506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8C8F2F9-6BAA-426A-8A19-43693D11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21-22: Ben Weatherstaff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FEFF0BA-B242-4B7C-B366-107D9B4CA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0873418-0FD3-4857-A9E9-CBC8E903E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why Ben cares about the garden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70D6C35-E01A-4202-83C8-FDB82508C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4B2EB20-5B6B-4726-9D01-39CFA141E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retell from Ben's view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5D50AF8-2884-44F6-AC81-448E45C7F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51F68A24-77A6-48CF-A5C3-325B290F1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428C9903-332B-4EF5-A535-D69AEC1D9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15</a:t>
            </a:r>
          </a:p>
        </p:txBody>
      </p:sp>
    </p:spTree>
    <p:extLst>
      <p:ext uri="{BB962C8B-B14F-4D97-AF65-F5344CB8AC3E}">
        <p14:creationId xmlns:p14="http://schemas.microsoft.com/office/powerpoint/2010/main" val="547862451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6BD9A0A-BA7A-42CC-A065-F34B14E81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A09A2E9-2776-41B9-A49B-71068AA8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24D3DDE-D10A-4C28-AB13-A88F8F17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0E9D8AC-4C9B-4392-8D02-598A39488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5F49176-A347-41FB-8978-0009E4F08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23-24: Magic / 'Let Them Laugh'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31CB388-853D-41C0-8080-2D4F1BCCD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33805B0-1126-4141-BCB2-ABB079F9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what does 'Magic' mean here?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89B8DF6-36E2-468A-90CD-9A6D156A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64BC8AE-AC9F-44AE-ACA8-CF5BD0291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PSHE: try your own daily 'Magic'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1AAE0CE-9A23-41A9-8ADF-995EE4F86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99530E3B-1FF2-4D3D-85FD-BEC43251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3FEC6888-E035-43EC-ABE1-50308A4ED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15</a:t>
            </a:r>
          </a:p>
        </p:txBody>
      </p:sp>
    </p:spTree>
    <p:extLst>
      <p:ext uri="{BB962C8B-B14F-4D97-AF65-F5344CB8AC3E}">
        <p14:creationId xmlns:p14="http://schemas.microsoft.com/office/powerpoint/2010/main" val="876591674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E38C9F1-01E3-41C8-B710-2D9B642E7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D81AEEF-441D-4CA0-A05E-415C6CA8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C2E6E7A-11EB-4A0B-9C40-FB77EC3ED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82AF6D2-27E0-4562-8259-FA896761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AAE5B63-6287-4AFF-91AC-489053F71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25-27: The Curtain / In the Garden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76A78EF-E5A9-4EA6-819E-1C1C253F8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68A8029-D658-4F8B-942D-E67A451D5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how has the household changed?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A19885C-28F9-4650-AED3-8006ED708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60CA679-6C12-41DD-8BE8-98EF5ACAE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Wrap-up: compare start and end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49F233C-4F36-4B7D-92AC-52DB32250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0FEAAA8D-33EE-4D66-8C12-D1115412C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BD84DDCB-0399-4F9B-AFD0-82A0431E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15</a:t>
            </a:r>
          </a:p>
        </p:txBody>
      </p:sp>
    </p:spTree>
    <p:extLst>
      <p:ext uri="{BB962C8B-B14F-4D97-AF65-F5344CB8AC3E}">
        <p14:creationId xmlns:p14="http://schemas.microsoft.com/office/powerpoint/2010/main" val="24311135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8241CD9-DF68-4E1A-BD38-1818971F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C2D4ACC-A351-4895-848F-FFD4E6F03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695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D989B70-EA9C-400A-BC9E-A0956D4B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7CD35B38-9B69-4A3F-965D-ACF85FD6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382CF3E-5059-44CA-8186-42014A9FC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739F34C-A7D2-44D8-ADDE-9ADB3EE33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765FDB69-9100-4055-9F2A-A19A0C4D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5C20AA5-2E32-4D54-B464-050B3A7D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Nature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29E36441-745D-4256-9E00-67104F77E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43B4380-E9DD-4301-9A35-AE6DB843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The Secret Garden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295CAB6-5C49-474B-AA67-ECA10636C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DD8C21F0-0592-4DE8-BB41-E8E4BC500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04728AA2-6ED0-4BCA-904F-F0755F449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973D9C9-E64B-4A4F-A569-51B14705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FB88BCF5-5619-4122-A078-633081A4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3335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1238CB03-0A36-41E3-9B31-0CABD9876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Growth Diary</a:t>
            </a:r>
          </a:p>
        </p:txBody>
      </p:sp>
      <p:sp>
        <p:nvSpPr>
          <p:cNvPr id="18" name="symbol-rule">
            <a:extLst xmlns:a="http://schemas.openxmlformats.org/drawingml/2006/main">
              <a:ext uri="{FF2B5EF4-FFF2-40B4-BE49-F238E27FC236}">
                <a16:creationId xmlns:a16="http://schemas.microsoft.com/office/drawing/2014/main" id="{F3914152-FFBF-4D85-BBF8-48CB05BE4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56D6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3561164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59F9657-9CEA-4F39-8EA1-BD4C876C9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C35E1F7-4F0C-4464-8D5E-1CBB8248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C65F3FD-510A-4A89-B6E1-C02F53974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5BF1476-965F-4DCB-A3AF-941A8C611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7636388-60F7-4DCE-99DC-44285400C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1-2: There Is No One Left / Mistress Mary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CB02836-9AC9-45E8-9E97-94C15F156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EC0C772-B925-49C4-B8CA-43236286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what kind of child is Mary?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25CFAF6-17DB-4F4A-951D-5604FA2A1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76B1856-2505-49D9-8190-27FEF20CB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History: colonial India in the early 1900s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9568159-B8C4-4172-8820-CE7F5EAAC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E6A2E730-44B9-4EC8-B2F0-0A40193F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34E84BA7-7A0C-41D1-9613-1D861B51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15</a:t>
            </a:r>
          </a:p>
        </p:txBody>
      </p:sp>
    </p:spTree>
    <p:extLst>
      <p:ext uri="{BB962C8B-B14F-4D97-AF65-F5344CB8AC3E}">
        <p14:creationId xmlns:p14="http://schemas.microsoft.com/office/powerpoint/2010/main" val="125125716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E9044A-7DE7-4D46-A56A-83BF2E4D4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7FFA13D-E29E-45B3-B3F1-7AA6E893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061AC0E-2211-4EF1-BC86-B5D2CBEC4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2408DBD-7479-455B-BDF1-38230EF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D17B3B-AC90-4E47-A527-7C93A37A8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3-4: Across the Moor / Martha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1930EFE-0399-4B69-AF16-8401C61FD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82E7C85-2435-4BE1-9C35-D7656B4E5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Word bank: Yorkshire dialect words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D6B7450-8803-43AC-B335-6AFBEA884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46E7194-7BA8-4EE2-B3F3-BFEABB31B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Geography: map India to Yorkshire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3FC8DF8-1BB4-4249-B1AD-30C2D8F2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1587A341-684B-4605-B93D-5E7DF7B5F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CBB29E34-A6C9-4125-AC62-793FEBC85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15</a:t>
            </a:r>
          </a:p>
        </p:txBody>
      </p:sp>
    </p:spTree>
    <p:extLst>
      <p:ext uri="{BB962C8B-B14F-4D97-AF65-F5344CB8AC3E}">
        <p14:creationId xmlns:p14="http://schemas.microsoft.com/office/powerpoint/2010/main" val="570624011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29CE7AF-EA49-4E51-873D-93557842C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DF0BDC5-A948-4C79-80FF-C8AD3CC3A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CCC7B9C-C4D6-498F-8F5B-4794CECC0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222987C-F5F5-4E6E-8D18-ABFB8FA49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F2207B7-3B52-4BD4-9ADB-2D588005B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5-6: The Cry in the Corridor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1FF95A4-1E53-4BFE-A1F7-344B6B78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F3D3E58-54AC-4FD6-ADDE-92CE73FFC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how is mystery built here?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9804E68-1A12-4AA5-92EF-E1899405B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D8ED9AC-49D4-4A32-B163-23E29217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Predict: who is crying?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4AB274C-9F64-4D19-8071-552943FB2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BF84B3B8-7B27-4956-B8B3-3AE79204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6698BF00-B1A9-432C-974F-28772E0F8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15</a:t>
            </a:r>
          </a:p>
        </p:txBody>
      </p:sp>
    </p:spTree>
    <p:extLst>
      <p:ext uri="{BB962C8B-B14F-4D97-AF65-F5344CB8AC3E}">
        <p14:creationId xmlns:p14="http://schemas.microsoft.com/office/powerpoint/2010/main" val="102866500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39F5FF5-E651-4418-BC92-1533B5557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BE8EE8F-D6BB-47E2-B4C1-977ADCE2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DAF3A75-F09A-4B4C-9116-466BDE52D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A0E65C5-F889-4CAA-9783-CF4260F38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FE1C438-043E-4A3C-8AE8-8595B5369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7-8: The Key / The Robin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74E0C78-2C63-4D84-99F4-D4B0F692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33C9DE4-773D-4A45-8BFB-CB705A634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what do the key and robin represent?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A6F30C0-C0A5-4F36-8D3A-292780A3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DEBE1DF-09CA-45C4-BBE2-CBA37D5E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Nature: research robins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4CC89DE-BAB0-4EF0-84AD-9A9505A40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9A2DDF5B-0BC2-44A0-AAB1-6FE672D22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DE051746-81DC-4B99-AF0B-65B38016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15</a:t>
            </a:r>
          </a:p>
        </p:txBody>
      </p:sp>
    </p:spTree>
    <p:extLst>
      <p:ext uri="{BB962C8B-B14F-4D97-AF65-F5344CB8AC3E}">
        <p14:creationId xmlns:p14="http://schemas.microsoft.com/office/powerpoint/2010/main" val="160507123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8A474D9-0E3D-4A0C-9C5A-9A2516AF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FF46836-B029-4808-AB1B-9462712AB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26181F3-E8DC-4FA8-BE56-9F369BC5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92103E3-2982-4229-9DAC-42CC2154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0052040-E6FD-484D-B158-5E6779478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9: The Strangest House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196BF60-6977-4F75-8A18-0ADA9E0E5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1D4644-F293-4832-B087-550930ACD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Narration: describe Misselthwaite Manor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B2E4A93-C44A-4F56-BD8A-CEA662D8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4CE6843-D7B6-4981-99ED-FC4DC228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Art: draw the house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C03369B-C284-4562-BB6E-335FDB600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24A19EA3-9069-41E7-9926-A38A113EB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65BD1FB2-600C-4D1D-8A85-64A472420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15</a:t>
            </a:r>
          </a:p>
        </p:txBody>
      </p:sp>
    </p:spTree>
    <p:extLst>
      <p:ext uri="{BB962C8B-B14F-4D97-AF65-F5344CB8AC3E}">
        <p14:creationId xmlns:p14="http://schemas.microsoft.com/office/powerpoint/2010/main" val="123248264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E1BB068-64B1-4B8A-BB48-17215CA3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2033AB2-BB24-4FEC-B5B9-E24009D4E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9E58479-5502-483C-8CF5-0370BC046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6FA05BF-2964-4577-8811-809D853E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36310CC-866C-42A6-AD16-583BB5E7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10-11: Dickon / The Missel Thrush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14CD101-D2FD-4E55-AAED-D93E25AC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9FB895A-9A54-476F-BE44-8118D61B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what makes Dickon special?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659DA6D-B1DB-41B4-A547-FA90F376C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E9ECF5E-2289-4744-A9FB-02A29AC3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Art: draw Dickon and his animals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C6A5AEA-1C1F-4E0E-8EE6-CD0BDEE84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E7F13CD0-2A14-4F3D-8CAD-17FB37D52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CB6C5BED-011E-4035-A2C0-E3C4FDEC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15</a:t>
            </a:r>
          </a:p>
        </p:txBody>
      </p:sp>
    </p:spTree>
    <p:extLst>
      <p:ext uri="{BB962C8B-B14F-4D97-AF65-F5344CB8AC3E}">
        <p14:creationId xmlns:p14="http://schemas.microsoft.com/office/powerpoint/2010/main" val="155729115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2860688-A580-4D59-A555-4DA2EC7C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D46094C-2EBD-467D-8C70-DDF765A66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B3D0E1E-2085-41EA-B99D-793A5AE0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876152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DF4F909-05FF-4A17-ABEC-69D31ECC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6C15B55-1F65-4FFA-8801-E23AB89EA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Read Ch 12: 'Might I Have a Bit of Earth?'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CBCA95A-F26D-4487-A522-F5FFB60E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5C8A7A6-E65C-4E03-AFD4-160E64A3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Discuss: why this moment matters for Mary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1940FDD-02E5-4B38-A550-EA52D4CBB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F3E8"/>
          </a:solidFill>
          <a:ln xmlns:a="http://schemas.openxmlformats.org/drawingml/2006/main" w="14288">
            <a:solidFill>
              <a:srgbClr val="B56D6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702506C-2F70-45BC-95D8-248FFCF0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547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5473A"/>
                </a:solidFill>
                <a:latin typeface="Aptos"/>
                <a:ea typeface="Aptos"/>
                <a:cs typeface="Aptos"/>
              </a:rPr>
              <a:t>Nature: plant a bulb or seed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DE2EC08-0B67-45EC-8EB7-C66961CEE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56D6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56D6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2A2346EB-855B-40EF-8BBE-80D70FCC6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761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8AD8E098-D91C-4FAD-8F2E-18FEBE0BA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15</a:t>
            </a:r>
          </a:p>
        </p:txBody>
      </p:sp>
    </p:spTree>
    <p:extLst>
      <p:ext uri="{BB962C8B-B14F-4D97-AF65-F5344CB8AC3E}">
        <p14:creationId xmlns:p14="http://schemas.microsoft.com/office/powerpoint/2010/main" val="1221550778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2026-08-03T12:07:41.6970000Z</dcterms:created>
  <dcterms:modified xsi:type="dcterms:W3CDTF">2026-08-03T12:07:41.6970000Z</dcterms:modified>
</coreProperties>
</file>