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a4ef770f4504b1e" /><Relationship Type="http://schemas.openxmlformats.org/officeDocument/2006/relationships/extended-properties" Target="/docProps/app.xml" Id="R5c0f8f01a6c34116" /><Relationship Type="http://schemas.openxmlformats.org/officeDocument/2006/relationships/officeDocument" Target="/ppt/presentation.xml" Id="Rcfd0823dcdeb4f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3e0a39fc5c4798"/>
  </p:sldMasterIdLst>
  <p:notesMasterIdLst>
    <p:notesMasterId xmlns:r="http://schemas.openxmlformats.org/officeDocument/2006/relationships" r:id="R6290847249804bd6"/>
  </p:notesMasterIdLst>
  <p:sldIdLst>
    <p:sldId xmlns:r="http://schemas.openxmlformats.org/officeDocument/2006/relationships" id="256" r:id="R7cc589b6a4b846ba"/>
    <p:sldId xmlns:r="http://schemas.openxmlformats.org/officeDocument/2006/relationships" id="257" r:id="Raacd74b6cc454f74"/>
    <p:sldId xmlns:r="http://schemas.openxmlformats.org/officeDocument/2006/relationships" id="258" r:id="Rd1c3a9523fb14ffa"/>
    <p:sldId xmlns:r="http://schemas.openxmlformats.org/officeDocument/2006/relationships" id="259" r:id="R2ec27ac7655949f0"/>
    <p:sldId xmlns:r="http://schemas.openxmlformats.org/officeDocument/2006/relationships" id="260" r:id="R8f7e3a6a2afb4565"/>
    <p:sldId xmlns:r="http://schemas.openxmlformats.org/officeDocument/2006/relationships" id="261" r:id="R09e67a332de64e4e"/>
    <p:sldId xmlns:r="http://schemas.openxmlformats.org/officeDocument/2006/relationships" id="262" r:id="Ra28fbdc0a5554a9b"/>
    <p:sldId xmlns:r="http://schemas.openxmlformats.org/officeDocument/2006/relationships" id="263" r:id="R0056bd864cec404c"/>
    <p:sldId xmlns:r="http://schemas.openxmlformats.org/officeDocument/2006/relationships" id="264" r:id="R296d3815b74f403b"/>
    <p:sldId xmlns:r="http://schemas.openxmlformats.org/officeDocument/2006/relationships" id="265" r:id="R3948f4cbd0ea4ba6"/>
    <p:sldId xmlns:r="http://schemas.openxmlformats.org/officeDocument/2006/relationships" id="266" r:id="R33f1b535409a404e"/>
    <p:sldId xmlns:r="http://schemas.openxmlformats.org/officeDocument/2006/relationships" id="267" r:id="Reb182e31b95d4703"/>
    <p:sldId xmlns:r="http://schemas.openxmlformats.org/officeDocument/2006/relationships" id="268" r:id="Rb131e25bc7844ccb"/>
    <p:sldId xmlns:r="http://schemas.openxmlformats.org/officeDocument/2006/relationships" id="269" r:id="R252cf5cf4e714d17"/>
    <p:sldId xmlns:r="http://schemas.openxmlformats.org/officeDocument/2006/relationships" id="270" r:id="Rf61f3a91f85c4f4f"/>
    <p:sldId xmlns:r="http://schemas.openxmlformats.org/officeDocument/2006/relationships" id="271" r:id="R8033b60ff06b4e33"/>
  </p:sldIdLst>
  <p:sldSz cx="9144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e9d820868db4684" /><Relationship Type="http://schemas.openxmlformats.org/officeDocument/2006/relationships/slideMaster" Target="/ppt/slideMasters/slideMaster1.xml" Id="Rf73e0a39fc5c4798" /><Relationship Type="http://schemas.openxmlformats.org/officeDocument/2006/relationships/notesMaster" Target="/ppt/notesMasters/notesMaster1.xml" Id="R6290847249804bd6" /><Relationship Type="http://schemas.openxmlformats.org/officeDocument/2006/relationships/presProps" Target="/ppt/presProps.xml" Id="Ra4e012700032457a" /><Relationship Type="http://schemas.openxmlformats.org/officeDocument/2006/relationships/viewProps" Target="/ppt/viewProps.xml" Id="R28cf58ffdbad43a4" /><Relationship Type="http://schemas.openxmlformats.org/officeDocument/2006/relationships/tableStyles" Target="/ppt/tableStyles.xml" Id="R3b2b18e666c045b7" /><Relationship Type="http://schemas.openxmlformats.org/officeDocument/2006/relationships/slide" Target="/ppt/slides/slide1.xml" Id="R7cc589b6a4b846ba" /><Relationship Type="http://schemas.openxmlformats.org/officeDocument/2006/relationships/slide" Target="/ppt/slides/slide2.xml" Id="Raacd74b6cc454f74" /><Relationship Type="http://schemas.openxmlformats.org/officeDocument/2006/relationships/slide" Target="/ppt/slides/slide3.xml" Id="Rd1c3a9523fb14ffa" /><Relationship Type="http://schemas.openxmlformats.org/officeDocument/2006/relationships/slide" Target="/ppt/slides/slide4.xml" Id="R2ec27ac7655949f0" /><Relationship Type="http://schemas.openxmlformats.org/officeDocument/2006/relationships/slide" Target="/ppt/slides/slide5.xml" Id="R8f7e3a6a2afb4565" /><Relationship Type="http://schemas.openxmlformats.org/officeDocument/2006/relationships/slide" Target="/ppt/slides/slide6.xml" Id="R09e67a332de64e4e" /><Relationship Type="http://schemas.openxmlformats.org/officeDocument/2006/relationships/slide" Target="/ppt/slides/slide7.xml" Id="Ra28fbdc0a5554a9b" /><Relationship Type="http://schemas.openxmlformats.org/officeDocument/2006/relationships/slide" Target="/ppt/slides/slide8.xml" Id="R0056bd864cec404c" /><Relationship Type="http://schemas.openxmlformats.org/officeDocument/2006/relationships/slide" Target="/ppt/slides/slide9.xml" Id="R296d3815b74f403b" /><Relationship Type="http://schemas.openxmlformats.org/officeDocument/2006/relationships/slide" Target="/ppt/slides/slide10.xml" Id="R3948f4cbd0ea4ba6" /><Relationship Type="http://schemas.openxmlformats.org/officeDocument/2006/relationships/slide" Target="/ppt/slides/slide11.xml" Id="R33f1b535409a404e" /><Relationship Type="http://schemas.openxmlformats.org/officeDocument/2006/relationships/slide" Target="/ppt/slides/slide12.xml" Id="Reb182e31b95d4703" /><Relationship Type="http://schemas.openxmlformats.org/officeDocument/2006/relationships/slide" Target="/ppt/slides/slide13.xml" Id="Rb131e25bc7844ccb" /><Relationship Type="http://schemas.openxmlformats.org/officeDocument/2006/relationships/slide" Target="/ppt/slides/slide14.xml" Id="R252cf5cf4e714d17" /><Relationship Type="http://schemas.openxmlformats.org/officeDocument/2006/relationships/slide" Target="/ppt/slides/slide15.xml" Id="Rf61f3a91f85c4f4f" /><Relationship Type="http://schemas.openxmlformats.org/officeDocument/2006/relationships/slide" Target="/ppt/slides/slide16.xml" Id="R8033b60ff06b4e3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0ca7aa06e7f499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f578be381d54e9f" /><Relationship Type="http://schemas.openxmlformats.org/officeDocument/2006/relationships/notesMaster" Target="/ppt/notesMasters/notesMaster1.xml" Id="R1753aa1fb81745c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cf545cca48344c6" /><Relationship Type="http://schemas.openxmlformats.org/officeDocument/2006/relationships/notesMaster" Target="/ppt/notesMasters/notesMaster1.xml" Id="R5f5abae8cd10477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03008a350364d10" /><Relationship Type="http://schemas.openxmlformats.org/officeDocument/2006/relationships/notesMaster" Target="/ppt/notesMasters/notesMaster1.xml" Id="R597010267ecd4eda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5cf60aa6eb7d4770" /><Relationship Type="http://schemas.openxmlformats.org/officeDocument/2006/relationships/notesMaster" Target="/ppt/notesMasters/notesMaster1.xml" Id="R507c959072ac40e9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9266777b1234944" /><Relationship Type="http://schemas.openxmlformats.org/officeDocument/2006/relationships/notesMaster" Target="/ppt/notesMasters/notesMaster1.xml" Id="Rb7a06265cadf441c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7d51a2bd5780419e" /><Relationship Type="http://schemas.openxmlformats.org/officeDocument/2006/relationships/notesMaster" Target="/ppt/notesMasters/notesMaster1.xml" Id="R5ca29d6dd9494a72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7206a963012b44e5" /><Relationship Type="http://schemas.openxmlformats.org/officeDocument/2006/relationships/notesMaster" Target="/ppt/notesMasters/notesMaster1.xml" Id="Rf6692600adb24f08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673198683284474d" /><Relationship Type="http://schemas.openxmlformats.org/officeDocument/2006/relationships/notesMaster" Target="/ppt/notesMasters/notesMaster1.xml" Id="R0d3d9b6204714b5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4f96dec4fc1450d" /><Relationship Type="http://schemas.openxmlformats.org/officeDocument/2006/relationships/notesMaster" Target="/ppt/notesMasters/notesMaster1.xml" Id="R096f6b9db7e3448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fd6c41fb71547bc" /><Relationship Type="http://schemas.openxmlformats.org/officeDocument/2006/relationships/notesMaster" Target="/ppt/notesMasters/notesMaster1.xml" Id="R529e28231abc42c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e231ccf368044a2" /><Relationship Type="http://schemas.openxmlformats.org/officeDocument/2006/relationships/notesMaster" Target="/ppt/notesMasters/notesMaster1.xml" Id="R7b603d621e054e1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ff6d39c7fb147c9" /><Relationship Type="http://schemas.openxmlformats.org/officeDocument/2006/relationships/notesMaster" Target="/ppt/notesMasters/notesMaster1.xml" Id="Rbc579c2afe95454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bf3b79de58d464e" /><Relationship Type="http://schemas.openxmlformats.org/officeDocument/2006/relationships/notesMaster" Target="/ppt/notesMasters/notesMaster1.xml" Id="R146e8eadeb634b9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1684d02c7eb48e7" /><Relationship Type="http://schemas.openxmlformats.org/officeDocument/2006/relationships/notesMaster" Target="/ppt/notesMasters/notesMaster1.xml" Id="R02815e05c5d24a7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02b222c40e444d2" /><Relationship Type="http://schemas.openxmlformats.org/officeDocument/2006/relationships/notesMaster" Target="/ppt/notesMasters/notesMaster1.xml" Id="Rc55b0aa9dc234a3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fc1f32c7edc4e85" /><Relationship Type="http://schemas.openxmlformats.org/officeDocument/2006/relationships/notesMaster" Target="/ppt/notesMasters/notesMaster1.xml" Id="Rcb3440e9ff9b44e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95b62a1c04aff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c003b2bbc439e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a4cd638ba459d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8c1fb6cf4c4478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c4b74954b4027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cec37f743541c0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c1deb0de9431f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2d0b6c7a4498d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04cbbefee1458f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dc90a4347e46b4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e0c38e960649d7" /></Relationships>
</file>

<file path=ppt/slideLayouts/slideLayout1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74B96150-C780-450C-B8E3-F6652DD9F3A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258A633A-9C6E-4205-AFC8-92DED9C642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918DD9A0-FE7E-4FC1-BB1A-AC45010619C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E5918AC2-86C3-45F0-9D73-91DB9086E84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4F867D4-05C2-43C3-8886-73C05738B32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455F55E-E2A2-4C5D-B18F-9AFB70D67A0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FE9F7AC8-8DE9-4166-9176-CCDD8A1BE0F8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58F35657-87BF-4302-986A-FD8A8F4D4EA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41ADDF-CBDA-46F4-8966-DBA4418260B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F3D9D6-550E-4C04-8960-DA237B9B5FD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AAD276B1-129B-4B87-9E65-0F83F6FFA72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A62D853E-CD34-4733-9682-333D55B2BE3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A2D301E8-9592-4BE3-B9C5-1E78BB5E5E3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006F51CB-679A-430D-8DB8-799C3D9865D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83B4BDE-3FA2-490E-8C49-FBA842F8515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7CE1ED99-8E05-4AC9-8DC0-E486E959788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7B94F552-4082-4510-96F3-2009C5AB3A4E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4C5B8D0B-EB50-49C2-B73A-203398B6CC05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D792191C-6EC3-45F8-8367-CE35C659F36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381FF6D-0734-45E4-B91C-588E348A97A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CEBF744-3A36-45FB-BD3F-81999FE43C5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000" b="1" cap="all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7F0FF01C-1637-45DA-A9B3-A6A809920645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26E09391-D9C3-4A9B-91B6-86BD1381ED3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081CD215-E38D-48D4-9557-7100DA52FE9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86E96667-37B3-458E-8996-2C8B43D0A74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40BB8E8-F217-4317-A5FB-1899E6C95C6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7DB73C6-96B6-461F-BAFF-F6950FB83C9B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233CCC8F-5BDF-4340-AEA4-171A98B8F782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5D3C258C-E08E-42CD-BC54-452795D0A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6A89F2BF-8048-4433-AE92-607979C34EE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764D28CF-D04E-4FFB-AC1A-AE826EF26AF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755CE3B6-4F3B-45E0-8083-4848BD8D9D7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12654BD5-725A-45E0-AF8E-91BCCA9C016C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5D34F620-95DC-484E-B071-C856BACE8C1E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655A8FB8-72D2-4E0F-A347-EEAD99A0BD9C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0972B08A-6C8B-4333-A9D7-BDDAF1F42836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3DC0D0E-667B-4DB9-AC78-470D4CFBC9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6F024A9E-13E9-432E-B9CC-BCE09A6B1AE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E1F75EB9-CC74-4C96-8A12-366966CEC70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DEBE6DE-0AC0-4803-9ABF-2C8EC0438A9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24CACB50-3D1D-40EB-B690-694D0ED0BDE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FE2B7C57-353D-47CD-B5EC-7FDCAD54315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EBFFDD8A-2ADF-4B6F-B4CF-45FC362462D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00C983A0-37F2-494E-8752-CC5B1CBAA1D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43400F93-287F-4366-AD02-5EF8685BB18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818B047A-E738-49A7-9BBA-0AF45A22345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725911F-9693-4843-970C-04E5D106D49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CB9C68F1-F87C-4788-9446-1A45669483E8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7B882180-F4A7-47E6-A4CA-87019936DEF5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8BA0BA60-C797-4E21-B502-2235240763B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FD72F6DF-B637-4671-97AE-7BD0BF2BF8D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BACF6C6A-D91D-42B4-B479-15384A070C5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99575B4-10BE-48B9-8DC4-3A739E07C27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DF934229-999D-428E-A52D-2614626B4667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/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679ED7EE-FEB3-4D3B-8947-A8A88E790BD6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7D589736-ABBB-4713-93BF-B5115C098C9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233CE6BB-8EA8-4D96-9E76-3C1F9F41949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FD6EB79B-EAD4-43C0-839B-5152B845CA2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897a88e04d34766" /><Relationship Type="http://schemas.openxmlformats.org/officeDocument/2006/relationships/slideLayout" Target="/ppt/slideLayouts/slideLayout1.xml" Id="R7b7991578cba4f8e" /><Relationship Type="http://schemas.openxmlformats.org/officeDocument/2006/relationships/slideLayout" Target="/ppt/slideLayouts/slideLayout2.xml" Id="Rd92a1c497bee465f" /><Relationship Type="http://schemas.openxmlformats.org/officeDocument/2006/relationships/slideLayout" Target="/ppt/slideLayouts/slideLayout3.xml" Id="Rb72ea437b8094535" /><Relationship Type="http://schemas.openxmlformats.org/officeDocument/2006/relationships/slideLayout" Target="/ppt/slideLayouts/slideLayout4.xml" Id="R8904ba9d51f94c89" /><Relationship Type="http://schemas.openxmlformats.org/officeDocument/2006/relationships/slideLayout" Target="/ppt/slideLayouts/slideLayout5.xml" Id="R1eeee4e1295442f0" /><Relationship Type="http://schemas.openxmlformats.org/officeDocument/2006/relationships/slideLayout" Target="/ppt/slideLayouts/slideLayout6.xml" Id="Rd72a4f100b4a4738" /><Relationship Type="http://schemas.openxmlformats.org/officeDocument/2006/relationships/slideLayout" Target="/ppt/slideLayouts/slideLayout7.xml" Id="R9c68ef0e7ec74e6b" /><Relationship Type="http://schemas.openxmlformats.org/officeDocument/2006/relationships/slideLayout" Target="/ppt/slideLayouts/slideLayout8.xml" Id="Rc554863f45e54c87" /><Relationship Type="http://schemas.openxmlformats.org/officeDocument/2006/relationships/slideLayout" Target="/ppt/slideLayouts/slideLayout9.xml" Id="R7a8fe5a9e64a470c" /><Relationship Type="http://schemas.openxmlformats.org/officeDocument/2006/relationships/slideLayout" Target="/ppt/slideLayouts/slideLayout10.xml" Id="R84e25666b523409c" /><Relationship Type="http://schemas.openxmlformats.org/officeDocument/2006/relationships/slideLayout" Target="/ppt/slideLayouts/slideLayout11.xml" Id="R131a2204002a4d6f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BD3D2691-178E-4918-BF77-789858411C8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E44A9A66-CBF1-480D-9941-B00D84F857E9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7B00232C-20EC-4EF1-8CAC-6D02A5279613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D5D99AE9-F729-4350-9584-19B5F447B3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7380B71-C82B-48D5-8349-8080BB08DECD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7991578cba4f8e"/>
    <p:sldLayoutId xmlns:r="http://schemas.openxmlformats.org/officeDocument/2006/relationships" id="2147483650" r:id="Rd92a1c497bee465f"/>
    <p:sldLayoutId xmlns:r="http://schemas.openxmlformats.org/officeDocument/2006/relationships" id="2147483651" r:id="Rb72ea437b8094535"/>
    <p:sldLayoutId xmlns:r="http://schemas.openxmlformats.org/officeDocument/2006/relationships" id="2147483652" r:id="R8904ba9d51f94c89"/>
    <p:sldLayoutId xmlns:r="http://schemas.openxmlformats.org/officeDocument/2006/relationships" id="2147483653" r:id="R1eeee4e1295442f0"/>
    <p:sldLayoutId xmlns:r="http://schemas.openxmlformats.org/officeDocument/2006/relationships" id="2147483654" r:id="Rd72a4f100b4a4738"/>
    <p:sldLayoutId xmlns:r="http://schemas.openxmlformats.org/officeDocument/2006/relationships" id="2147483655" r:id="R9c68ef0e7ec74e6b"/>
    <p:sldLayoutId xmlns:r="http://schemas.openxmlformats.org/officeDocument/2006/relationships" id="2147483656" r:id="Rc554863f45e54c87"/>
    <p:sldLayoutId xmlns:r="http://schemas.openxmlformats.org/officeDocument/2006/relationships" id="2147483657" r:id="R7a8fe5a9e64a470c"/>
    <p:sldLayoutId xmlns:r="http://schemas.openxmlformats.org/officeDocument/2006/relationships" id="2147483658" r:id="R84e25666b523409c"/>
    <p:sldLayoutId xmlns:r="http://schemas.openxmlformats.org/officeDocument/2006/relationships" id="2147483659" r:id="R131a2204002a4d6f"/>
  </p:sldLayoutIdLst>
  <p:txStyles>
    <p:titleStyle>
      <a:lvl1pPr xmlns:a="http://schemas.openxmlformats.org/drawingml/2006/main"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30d626ab8484864" /><Relationship Type="http://schemas.openxmlformats.org/officeDocument/2006/relationships/image" Target="/ppt/media/image.png" Id="R011086e76cd141dd" /><Relationship Type="http://schemas.openxmlformats.org/officeDocument/2006/relationships/notesSlide" Target="/ppt/notesSlides/notesSlide1.xml" Id="Rdcc876554ab34d5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f3f4fb0d0d6481e" /><Relationship Type="http://schemas.openxmlformats.org/officeDocument/2006/relationships/notesSlide" Target="/ppt/notesSlides/notesSlide10.xml" Id="Rcf5d07855775495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795465b128e4b93" /><Relationship Type="http://schemas.openxmlformats.org/officeDocument/2006/relationships/notesSlide" Target="/ppt/notesSlides/notesSlide11.xml" Id="R0a446bfc17e3442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c3e128822d24821" /><Relationship Type="http://schemas.openxmlformats.org/officeDocument/2006/relationships/notesSlide" Target="/ppt/notesSlides/notesSlide12.xml" Id="R312337e6631f4774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15d672f7e2347e3" /><Relationship Type="http://schemas.openxmlformats.org/officeDocument/2006/relationships/notesSlide" Target="/ppt/notesSlides/notesSlide13.xml" Id="Rc139d0df4cac42e9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bfe606feded4d17" /><Relationship Type="http://schemas.openxmlformats.org/officeDocument/2006/relationships/notesSlide" Target="/ppt/notesSlides/notesSlide14.xml" Id="Rfb2a271446e742f4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8c85eb8c96f458b" /><Relationship Type="http://schemas.openxmlformats.org/officeDocument/2006/relationships/notesSlide" Target="/ppt/notesSlides/notesSlide15.xml" Id="R94c4e7576357489c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4018bc8b18740d4" /><Relationship Type="http://schemas.openxmlformats.org/officeDocument/2006/relationships/notesSlide" Target="/ppt/notesSlides/notesSlide16.xml" Id="Rccadb7568ec74e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82770c8d3304a1c" /><Relationship Type="http://schemas.openxmlformats.org/officeDocument/2006/relationships/notesSlide" Target="/ppt/notesSlides/notesSlide2.xml" Id="R97abb0c798df4e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c674c3193aa4954" /><Relationship Type="http://schemas.openxmlformats.org/officeDocument/2006/relationships/notesSlide" Target="/ppt/notesSlides/notesSlide3.xml" Id="R8ecc9f7ad57d4c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89dbd5948c34fb8" /><Relationship Type="http://schemas.openxmlformats.org/officeDocument/2006/relationships/notesSlide" Target="/ppt/notesSlides/notesSlide4.xml" Id="Rcbb2ebf446674b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0248d54a2274f51" /><Relationship Type="http://schemas.openxmlformats.org/officeDocument/2006/relationships/notesSlide" Target="/ppt/notesSlides/notesSlide5.xml" Id="R6a0e29b2f40546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02a6c108ae7d40fc" /><Relationship Type="http://schemas.openxmlformats.org/officeDocument/2006/relationships/notesSlide" Target="/ppt/notesSlides/notesSlide6.xml" Id="Rdbb4840aff8347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4187d8b9c29e462b" /><Relationship Type="http://schemas.openxmlformats.org/officeDocument/2006/relationships/notesSlide" Target="/ppt/notesSlides/notesSlide7.xml" Id="Rc4f3422fd858459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0adfcb221884179" /><Relationship Type="http://schemas.openxmlformats.org/officeDocument/2006/relationships/notesSlide" Target="/ppt/notesSlides/notesSlide8.xml" Id="Rc47665a7eebc4b0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a1118fdc18148a1" /><Relationship Type="http://schemas.openxmlformats.org/officeDocument/2006/relationships/notesSlide" Target="/ppt/notesSlides/notesSlide9.xml" Id="R0256fff3b36b4d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0ED92B2-7C9E-4404-B8B9-0068EE3E9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2B5E1472-016D-45BD-9731-6B8B83595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74720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6F4352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6F4352"/>
                </a:solidFill>
                <a:latin typeface="Aptos"/>
                <a:ea typeface="Aptos"/>
                <a:cs typeface="Aptos"/>
              </a:rPr>
              <a:t>THE PICTURE OF</a:t>
            </a:r>
          </a:p>
          <a:p xmlns:a="http://schemas.openxmlformats.org/drawingml/2006/main">
            <a:pPr algn="ctr">
              <a:defRPr sz="1725">
                <a:solidFill>
                  <a:srgbClr val="6F4352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6F4352"/>
                </a:solidFill>
                <a:latin typeface="Aptos"/>
                <a:ea typeface="Aptos"/>
                <a:cs typeface="Aptos"/>
              </a:rPr>
              <a:t>DORIAN GRAY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89FC1225-7DEA-4D3D-84A1-DAFFB742B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74720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0">
                <a:solidFill>
                  <a:srgbClr val="6F4352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6F4352"/>
                </a:solidFill>
                <a:latin typeface="Aptos"/>
                <a:ea typeface="Aptos"/>
                <a:cs typeface="Aptos"/>
              </a:rPr>
              <a:t>Independent Living Book Study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11086e76cd141d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</p:spPr>
      </p:pic>
      <p:sp>
        <p:nvSpPr>
          <p:cNvPr id="6" name="cover-expedition-rule">
            <a:extLst xmlns:a="http://schemas.openxmlformats.org/drawingml/2006/main">
              <a:ext uri="{FF2B5EF4-FFF2-40B4-BE49-F238E27FC236}">
                <a16:creationId xmlns:a16="http://schemas.microsoft.com/office/drawing/2014/main" id="{6FB9BDD9-3F5D-43C8-9445-B4A34A66C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238625"/>
            <a:ext cx="366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28A48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2033402540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B91FD560-A81B-4B6A-83E2-BC2F1296C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3D18752-666D-4576-8AA7-3CA4D9A1F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4A63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8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C3E6115B-3410-4190-A3E5-895D6B4AB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B4A63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B4A63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1725FCD1-9BB9-4CC6-8A26-A12619E0D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A898661B-3021-4564-8201-A9CB9CAD8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Read Ch 11: Years of Sin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1B7A4A33-B1BF-4D3F-AA2A-19782C8AD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0F1615B9-F6FE-4FEE-BC27-36B9245E6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Discuss: showing sin without spelling it out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FAE88897-A09E-4366-99E0-818F40E30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8D3D8311-A2E3-463E-B9DD-6C7F24D80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History: Victorian hypocrisy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8358E7C0-7436-442C-8848-848520532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28A4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28A4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8-accent">
            <a:extLst xmlns:a="http://schemas.openxmlformats.org/drawingml/2006/main">
              <a:ext uri="{FF2B5EF4-FFF2-40B4-BE49-F238E27FC236}">
                <a16:creationId xmlns:a16="http://schemas.microsoft.com/office/drawing/2014/main" id="{67BA5655-A802-4B8C-9E57-3CD208BCA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4A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8-tag">
            <a:extLst xmlns:a="http://schemas.openxmlformats.org/drawingml/2006/main">
              <a:ext uri="{FF2B5EF4-FFF2-40B4-BE49-F238E27FC236}">
                <a16:creationId xmlns:a16="http://schemas.microsoft.com/office/drawing/2014/main" id="{2E2250CD-008F-4754-9AC7-328F23ABF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08  /  14</a:t>
            </a:r>
          </a:p>
        </p:txBody>
      </p:sp>
    </p:spTree>
    <p:extLst>
      <p:ext uri="{BB962C8B-B14F-4D97-AF65-F5344CB8AC3E}">
        <p14:creationId xmlns:p14="http://schemas.microsoft.com/office/powerpoint/2010/main" val="757699792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76220BDF-64B4-4163-99DC-AAE3A985A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24E360F-15E1-4E5A-9AB3-4CC83CC69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4A63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9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01C12C58-67B6-44F0-B3A5-495DA9F09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B4A63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B4A63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48A8606F-86A4-4E44-AD07-DFB5D164E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E6CC2EE2-67A2-40B4-A9AB-04025115D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Read Ch 12-13: Murder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24CCCF5F-9404-49CF-825A-060055D3D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E45AAFEB-3D68-4658-B331-2A1C0E650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Narration: the confrontation with Basil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12298374-8E39-4660-BF80-0113680A5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68078D99-5F08-44DE-8CF1-81075FBCC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Discuss: the turning point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2D10E8C4-667A-4E21-B779-9824CA0F3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28A4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28A4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9-accent">
            <a:extLst xmlns:a="http://schemas.openxmlformats.org/drawingml/2006/main">
              <a:ext uri="{FF2B5EF4-FFF2-40B4-BE49-F238E27FC236}">
                <a16:creationId xmlns:a16="http://schemas.microsoft.com/office/drawing/2014/main" id="{70FCA67E-E3EF-4FD0-AF20-3507C80B0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4A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9-tag">
            <a:extLst xmlns:a="http://schemas.openxmlformats.org/drawingml/2006/main">
              <a:ext uri="{FF2B5EF4-FFF2-40B4-BE49-F238E27FC236}">
                <a16:creationId xmlns:a16="http://schemas.microsoft.com/office/drawing/2014/main" id="{1D7DABE3-94F6-4841-8172-E55AE2196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09  /  14</a:t>
            </a:r>
          </a:p>
        </p:txBody>
      </p:sp>
    </p:spTree>
    <p:extLst>
      <p:ext uri="{BB962C8B-B14F-4D97-AF65-F5344CB8AC3E}">
        <p14:creationId xmlns:p14="http://schemas.microsoft.com/office/powerpoint/2010/main" val="1330966046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6E2459BF-F816-4107-A4CE-D7FEA2A63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A92106EA-5819-416A-86BE-EE834A042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4A63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10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4EB6AFE-96D7-4F6A-A470-ABB529D44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B4A63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B4A63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F983BCB-A000-48E0-A215-C26D8DB4E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08AD17CF-86B1-455F-9802-94C8621E7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Read Ch 14: Covering the Crime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325236A8-A37C-45FA-AB50-928896B77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D39BCB3B-68DF-4046-B91C-01E19C349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Discuss: one crime forces another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E2798367-0574-4288-ADA9-08AD1D8FC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A9EAC35-AA7E-44B8-A538-8D97A68BD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PSHE: trapped by wrongdoing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B3E8EC06-B841-4293-BD94-D7B96D072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28A4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28A4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0-accent">
            <a:extLst xmlns:a="http://schemas.openxmlformats.org/drawingml/2006/main">
              <a:ext uri="{FF2B5EF4-FFF2-40B4-BE49-F238E27FC236}">
                <a16:creationId xmlns:a16="http://schemas.microsoft.com/office/drawing/2014/main" id="{361B8AED-2D76-47F4-9B95-51E0CAC22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4A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0-tag">
            <a:extLst xmlns:a="http://schemas.openxmlformats.org/drawingml/2006/main">
              <a:ext uri="{FF2B5EF4-FFF2-40B4-BE49-F238E27FC236}">
                <a16:creationId xmlns:a16="http://schemas.microsoft.com/office/drawing/2014/main" id="{65547AC5-0A2E-44A7-B849-57CED32A8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10  /  14</a:t>
            </a:r>
          </a:p>
        </p:txBody>
      </p:sp>
    </p:spTree>
    <p:extLst>
      <p:ext uri="{BB962C8B-B14F-4D97-AF65-F5344CB8AC3E}">
        <p14:creationId xmlns:p14="http://schemas.microsoft.com/office/powerpoint/2010/main" val="314559201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185A00E-20F7-4089-A38A-3291B2C34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1CF90D9-C16D-45AD-8802-07DCB41D1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4A63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C1DD0801-AFF0-4F03-BB23-55F9BC460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B4A63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B4A63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127AD94C-628B-4C04-AB6B-CC5A64310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94A2C7EC-3108-4C91-AC9C-7CAB95E3D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Read Ch 15-16: The Opium Den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9CD38B00-614E-4618-B49C-09D967634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174D8B8F-325C-4C9B-A096-5B2F43CEB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Narration: the den; James recognises him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FD03361-B683-4194-AE57-A1C587829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91C682D-27CE-42C5-B058-6ED35B401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Science: opium and addiction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D593473B-61B7-481B-BE87-DA8653819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28A4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28A4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1-accent">
            <a:extLst xmlns:a="http://schemas.openxmlformats.org/drawingml/2006/main">
              <a:ext uri="{FF2B5EF4-FFF2-40B4-BE49-F238E27FC236}">
                <a16:creationId xmlns:a16="http://schemas.microsoft.com/office/drawing/2014/main" id="{E3C548FF-9C91-4447-BEBF-3DE788B9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4A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1-tag">
            <a:extLst xmlns:a="http://schemas.openxmlformats.org/drawingml/2006/main">
              <a:ext uri="{FF2B5EF4-FFF2-40B4-BE49-F238E27FC236}">
                <a16:creationId xmlns:a16="http://schemas.microsoft.com/office/drawing/2014/main" id="{13BE9E31-4D64-44D1-B4E3-A851DB17C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11  /  14</a:t>
            </a:r>
          </a:p>
        </p:txBody>
      </p:sp>
    </p:spTree>
    <p:extLst>
      <p:ext uri="{BB962C8B-B14F-4D97-AF65-F5344CB8AC3E}">
        <p14:creationId xmlns:p14="http://schemas.microsoft.com/office/powerpoint/2010/main" val="554958841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35AD0B1E-6D3A-4C1E-B25A-D89DA05EF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024DF8F-DD0E-4D9A-B944-28906D743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4A63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B7826D5E-1973-4CF4-8A1E-0288A7132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B4A63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B4A63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18BB0030-F83C-4F75-8368-615F257D4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3F4326C4-8F6F-4EA3-83A3-249922E7D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Read Ch 17-18: The Hunter Killed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37CD5A5F-D740-4AE0-96DB-76BE89D75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98EABADB-FFAF-4AC7-8E41-D57CE0E6C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Discuss: lucky, or doom closing in?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232C4883-51C6-467C-8C8B-D3110E185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89FF9562-85A9-4A10-9DC2-3C91DF9A9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Literacy: the sense of dread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251EFC03-8801-4D35-9FD5-95611D192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28A4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28A4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2-accent">
            <a:extLst xmlns:a="http://schemas.openxmlformats.org/drawingml/2006/main">
              <a:ext uri="{FF2B5EF4-FFF2-40B4-BE49-F238E27FC236}">
                <a16:creationId xmlns:a16="http://schemas.microsoft.com/office/drawing/2014/main" id="{FC25ABE6-7C03-4058-A43F-41AFCDF19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4A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2-tag">
            <a:extLst xmlns:a="http://schemas.openxmlformats.org/drawingml/2006/main">
              <a:ext uri="{FF2B5EF4-FFF2-40B4-BE49-F238E27FC236}">
                <a16:creationId xmlns:a16="http://schemas.microsoft.com/office/drawing/2014/main" id="{0963E6CE-F6BC-4B6B-8344-472AE6D1D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12  /  14</a:t>
            </a:r>
          </a:p>
        </p:txBody>
      </p:sp>
    </p:spTree>
    <p:extLst>
      <p:ext uri="{BB962C8B-B14F-4D97-AF65-F5344CB8AC3E}">
        <p14:creationId xmlns:p14="http://schemas.microsoft.com/office/powerpoint/2010/main" val="295876163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4B6C9F01-DD0A-4B22-8467-634834714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57A6C55A-D01A-4B26-BCDA-630B472BE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4A63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10DE5A0D-CD34-4D90-AA7B-13AB19DD7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B4A63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B4A63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478B73C8-94C6-494F-A30D-AFE7F8D0E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6ECC3AAE-8323-40DE-9646-FBB7B4762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Read Ch 19: A False Reform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83EBEF14-4A8C-454B-8138-F908F24FC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F5E10F7A-27BC-45AB-BE7A-6C605E0C8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Discuss: can Dorian truly reform?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77E4BF7D-97A7-4ECB-99AD-A2994D0C5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AC3FE17A-766D-42C1-831D-17FBB973D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RE/PSHE: good deeds, wrong reasons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562500F8-DED9-4BBF-96B2-FF365118A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28A4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28A4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3-accent">
            <a:extLst xmlns:a="http://schemas.openxmlformats.org/drawingml/2006/main">
              <a:ext uri="{FF2B5EF4-FFF2-40B4-BE49-F238E27FC236}">
                <a16:creationId xmlns:a16="http://schemas.microsoft.com/office/drawing/2014/main" id="{9808604C-1863-47A4-B2AF-85C17A90C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4A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3-tag">
            <a:extLst xmlns:a="http://schemas.openxmlformats.org/drawingml/2006/main">
              <a:ext uri="{FF2B5EF4-FFF2-40B4-BE49-F238E27FC236}">
                <a16:creationId xmlns:a16="http://schemas.microsoft.com/office/drawing/2014/main" id="{B1F7AF66-2865-431E-8A07-417BCAD26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13  /  14</a:t>
            </a:r>
          </a:p>
        </p:txBody>
      </p:sp>
    </p:spTree>
    <p:extLst>
      <p:ext uri="{BB962C8B-B14F-4D97-AF65-F5344CB8AC3E}">
        <p14:creationId xmlns:p14="http://schemas.microsoft.com/office/powerpoint/2010/main" val="1002737686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60EFCC2-A66F-4434-81D2-B02BDE8A2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AC8BEAC-80D5-4D37-A3EA-8A104D4FF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4A63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8B10519B-0C02-45CF-8348-BEF7166DC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B4A63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B4A63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C17A48DA-6785-4258-A7A2-07C687D27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84EEDC24-959C-455F-BC8C-35A2C8B65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Read Ch 20: The Reckoning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3CBDA093-45E1-4C19-ACDD-11DF57E85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B607A619-4FA1-4E65-8528-5972BD8C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Wrap-up: the fitting ending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9DD80A61-F908-41BE-A981-A9767A9F8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DAC24B56-8F79-4636-A2EA-268156766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Extension: the portrait as conscience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6C336606-4E50-40BD-BFBB-6E3239C81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28A4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28A4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4-accent">
            <a:extLst xmlns:a="http://schemas.openxmlformats.org/drawingml/2006/main">
              <a:ext uri="{FF2B5EF4-FFF2-40B4-BE49-F238E27FC236}">
                <a16:creationId xmlns:a16="http://schemas.microsoft.com/office/drawing/2014/main" id="{5974E28C-885A-41E8-BB0B-A84D65976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4A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4-tag">
            <a:extLst xmlns:a="http://schemas.openxmlformats.org/drawingml/2006/main">
              <a:ext uri="{FF2B5EF4-FFF2-40B4-BE49-F238E27FC236}">
                <a16:creationId xmlns:a16="http://schemas.microsoft.com/office/drawing/2014/main" id="{E28163A7-0585-4442-B5AE-0A49E3887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14  /  14</a:t>
            </a:r>
          </a:p>
        </p:txBody>
      </p:sp>
    </p:spTree>
    <p:extLst>
      <p:ext uri="{BB962C8B-B14F-4D97-AF65-F5344CB8AC3E}">
        <p14:creationId xmlns:p14="http://schemas.microsoft.com/office/powerpoint/2010/main" val="863113804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6CF753D3-FBF6-4605-AD03-ECDC53FF9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30F3EC6-D689-45D6-A755-0D572E523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474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Symbol Meanings</a:t>
            </a: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E2559922-B99F-4E0C-9D4A-BB237993E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3716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3335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E66607EF-D9A3-4A30-8320-EED3C8FEC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3441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Reading Journal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375DEB8D-1420-4305-8303-5AF98FCD1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9202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3335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143BA180-4793-42D1-B7EA-7E064F657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8928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Access to the Internet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72005CB5-AD49-47E1-88ED-43F6C3C19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4688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3335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45272BF1-7FFD-4676-8B41-CA12CDE20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4414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History Journal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489F67B1-2DAE-4A51-840F-90BFA6883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3335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22DAB007-2EB8-4257-A9DD-D635B58DC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Dorian Gray Novel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DA4B256B-4378-49FC-9D2D-87AE89CD5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6616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3335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AEDC40DB-ED44-4BF2-9350-6B99E93E8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387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Book of Centuries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6B6CEA13-6004-4970-96E3-0ECE700E3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1148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3335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D5C958AE-E178-41CC-A455-D6798D238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873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Art Journal</a:t>
            </a: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55AC396B-5A20-487C-93AF-EEC7634C8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634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3335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394147E5-F590-4522-A078-CF2A8A2F0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36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Portrait / Symbol Notes</a:t>
            </a: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287C26A2-7D07-4C81-B131-071B213BF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2120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3335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56F73772-7F7A-459D-BE75-C8E83DD88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1846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Epigram Collection</a:t>
            </a:r>
          </a:p>
        </p:txBody>
      </p:sp>
      <p:sp>
        <p:nvSpPr>
          <p:cNvPr id="20" name="symbol-rule">
            <a:extLst xmlns:a="http://schemas.openxmlformats.org/drawingml/2006/main">
              <a:ext uri="{FF2B5EF4-FFF2-40B4-BE49-F238E27FC236}">
                <a16:creationId xmlns:a16="http://schemas.microsoft.com/office/drawing/2014/main" id="{69A6ED31-A578-4021-A5C9-8C0535FBE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162050"/>
            <a:ext cx="247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28A48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586607151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46DB2491-C4E4-4A2D-863A-4BA211891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13F6638-CC66-4576-9DB8-ED590C0D7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4A63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73A2821-AD91-4043-9D5C-8798F8B06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B4A63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B4A63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7A109199-F466-4497-8916-9427009E2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66CDB379-F78E-4F6B-9147-5DC7F58CA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Read Preface + Ch 1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5B873E68-2134-4C31-9D95-E5568BDF4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2908E529-EC83-4490-98D3-A53F1473E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Discuss: the Preface; the three men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6F375A15-2745-4A86-9386-2D972AA29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8ADFD175-A48F-4C75-B50F-91D33645D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Art: what a portrait captures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50BFBFA8-F51B-4D3D-838D-C313EFC17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28A4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28A4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-accent">
            <a:extLst xmlns:a="http://schemas.openxmlformats.org/drawingml/2006/main">
              <a:ext uri="{FF2B5EF4-FFF2-40B4-BE49-F238E27FC236}">
                <a16:creationId xmlns:a16="http://schemas.microsoft.com/office/drawing/2014/main" id="{4361D9A6-945F-4CD8-AEE5-59468C5DB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4A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-tag">
            <a:extLst xmlns:a="http://schemas.openxmlformats.org/drawingml/2006/main">
              <a:ext uri="{FF2B5EF4-FFF2-40B4-BE49-F238E27FC236}">
                <a16:creationId xmlns:a16="http://schemas.microsoft.com/office/drawing/2014/main" id="{983406E4-F974-4369-82B6-C50472D28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01  /  14</a:t>
            </a:r>
          </a:p>
        </p:txBody>
      </p:sp>
    </p:spTree>
    <p:extLst>
      <p:ext uri="{BB962C8B-B14F-4D97-AF65-F5344CB8AC3E}">
        <p14:creationId xmlns:p14="http://schemas.microsoft.com/office/powerpoint/2010/main" val="1925163346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30A2DB48-5AC0-4D4C-AF8B-24796BA52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17EE8EE3-50C0-4DBA-A5B0-CB3E06357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4A63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75EB5669-1957-4946-81E1-375E07CD8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B4A63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B4A63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C9F636AE-292B-4417-89B0-52969C9DD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DDE3922A-03C4-44B7-8715-DDCE7BFCB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Read Ch 2: The Wish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EB2E2375-FA5D-49FB-8A5D-3C128253D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4AD12920-326F-4D80-9969-CCE8E93ED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Narration: Dorian's fateful wish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2BEC4674-E08C-4CF7-B0FD-DF0529D7C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187A574C-9D94-48B2-B9DB-0C8A3B472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Discuss: why the wish is dangerous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A389E635-D8AB-4E1D-8602-6AFAE2663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28A4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28A4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2-accent">
            <a:extLst xmlns:a="http://schemas.openxmlformats.org/drawingml/2006/main">
              <a:ext uri="{FF2B5EF4-FFF2-40B4-BE49-F238E27FC236}">
                <a16:creationId xmlns:a16="http://schemas.microsoft.com/office/drawing/2014/main" id="{BD0ABD71-0A20-4C77-B4C1-41C1D6E16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4A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2-tag">
            <a:extLst xmlns:a="http://schemas.openxmlformats.org/drawingml/2006/main">
              <a:ext uri="{FF2B5EF4-FFF2-40B4-BE49-F238E27FC236}">
                <a16:creationId xmlns:a16="http://schemas.microsoft.com/office/drawing/2014/main" id="{EFBD6789-8318-43B4-AB4D-EEF2C32A4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02  /  14</a:t>
            </a:r>
          </a:p>
        </p:txBody>
      </p:sp>
    </p:spTree>
    <p:extLst>
      <p:ext uri="{BB962C8B-B14F-4D97-AF65-F5344CB8AC3E}">
        <p14:creationId xmlns:p14="http://schemas.microsoft.com/office/powerpoint/2010/main" val="866663367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C29D304-69CD-413C-B360-5FC81289B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AB74D134-08E4-49B7-9CF0-62805479B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4A63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9A9DF69-A2ED-4CB3-B617-8F9FD1FE1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B4A63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B4A63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BB5B19BC-FEEC-4D3B-983C-877F69EED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2946DC9E-35FE-493B-83C5-4D85BD1B5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Read Ch 3-4: Influence and Love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78926501-6AB5-4873-A7F4-4F66C902C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E77FD3A9-9E2A-4905-9E1D-DD5B86B9C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Discuss: Lord Henry's growing grip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EAE23E51-24EB-4A6C-ABE7-50DD0CC69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BCCAA69-61A3-4877-9C35-AE0B42258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PSHE: shaped by those we admire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C74DBAC0-2FCF-4D24-B307-25B6BCEE4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28A4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28A4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3-accent">
            <a:extLst xmlns:a="http://schemas.openxmlformats.org/drawingml/2006/main">
              <a:ext uri="{FF2B5EF4-FFF2-40B4-BE49-F238E27FC236}">
                <a16:creationId xmlns:a16="http://schemas.microsoft.com/office/drawing/2014/main" id="{4ED54C97-6D53-4407-ABD5-0ACFC99AA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4A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3-tag">
            <a:extLst xmlns:a="http://schemas.openxmlformats.org/drawingml/2006/main">
              <a:ext uri="{FF2B5EF4-FFF2-40B4-BE49-F238E27FC236}">
                <a16:creationId xmlns:a16="http://schemas.microsoft.com/office/drawing/2014/main" id="{A9A9395F-9FFB-46C2-AD26-FCC9417F1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03  /  14</a:t>
            </a:r>
          </a:p>
        </p:txBody>
      </p:sp>
    </p:spTree>
    <p:extLst>
      <p:ext uri="{BB962C8B-B14F-4D97-AF65-F5344CB8AC3E}">
        <p14:creationId xmlns:p14="http://schemas.microsoft.com/office/powerpoint/2010/main" val="1760513363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A358006-F18C-4B3C-BF4D-25F133266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DD80EC47-976E-4F51-9F68-44DFE158F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4A63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0AA9D2E9-F3C8-42CE-AA87-4F02004DC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B4A63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B4A63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0DBA01E0-43F4-47B6-8D80-4CFB0C09E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7090A95A-DD49-46E0-A5C0-A52C11EFD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Read Ch 5: Sibyl's Family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CF8611EB-B0E4-4435-A76D-3CB629CE2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1189AD7D-9D17-4D12-846A-E383BD4CC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Narration: Sibyl, her mother, James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A135D9CE-F09C-4057-8E1A-E5383C225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A5F6525-B767-48A3-BC05-0479D0EAF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Literacy: making us care for Sibyl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99DD017F-8F9F-4AC9-B7A6-2F5AB0086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28A4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28A4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4-accent">
            <a:extLst xmlns:a="http://schemas.openxmlformats.org/drawingml/2006/main">
              <a:ext uri="{FF2B5EF4-FFF2-40B4-BE49-F238E27FC236}">
                <a16:creationId xmlns:a16="http://schemas.microsoft.com/office/drawing/2014/main" id="{D6029CCA-9875-4A09-8836-D78628353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4A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4-tag">
            <a:extLst xmlns:a="http://schemas.openxmlformats.org/drawingml/2006/main">
              <a:ext uri="{FF2B5EF4-FFF2-40B4-BE49-F238E27FC236}">
                <a16:creationId xmlns:a16="http://schemas.microsoft.com/office/drawing/2014/main" id="{6B3C22C6-03F9-4903-A1F3-E60363581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04  /  14</a:t>
            </a:r>
          </a:p>
        </p:txBody>
      </p:sp>
    </p:spTree>
    <p:extLst>
      <p:ext uri="{BB962C8B-B14F-4D97-AF65-F5344CB8AC3E}">
        <p14:creationId xmlns:p14="http://schemas.microsoft.com/office/powerpoint/2010/main" val="1302263341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864EA33-2F91-4D1B-9464-C51A54251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DAF571FB-CB52-4C32-84CE-FD960075A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4A63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5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CF14DE68-6978-4601-BDDD-AB294E6AF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B4A63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B4A63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FD26E476-5DE8-478B-824C-48553D2EB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C0B3E0B3-D208-43C9-AA32-68490E17C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Read Ch 6-7: The First Cruelty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68408492-A724-4DAC-86A2-1AD94D30F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334643A3-226E-4AEC-A8DB-F9AF59B39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Narration: rejecting Sibyl; the change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2466049D-371D-4AAE-975E-91336D8D3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E390C139-A297-4EC2-89A0-A233BCD86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Discuss: is his cruelty forgivable?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FF17B8A-7492-4F00-A6D2-4C2B8EE7B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28A4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28A4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5-accent">
            <a:extLst xmlns:a="http://schemas.openxmlformats.org/drawingml/2006/main">
              <a:ext uri="{FF2B5EF4-FFF2-40B4-BE49-F238E27FC236}">
                <a16:creationId xmlns:a16="http://schemas.microsoft.com/office/drawing/2014/main" id="{E7212D12-CFA2-44B8-9CCA-D11B78C0F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4A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5-tag">
            <a:extLst xmlns:a="http://schemas.openxmlformats.org/drawingml/2006/main">
              <a:ext uri="{FF2B5EF4-FFF2-40B4-BE49-F238E27FC236}">
                <a16:creationId xmlns:a16="http://schemas.microsoft.com/office/drawing/2014/main" id="{73682FA1-DC1E-4A17-A294-9C8DFDFC3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05  /  14</a:t>
            </a:r>
          </a:p>
        </p:txBody>
      </p:sp>
    </p:spTree>
    <p:extLst>
      <p:ext uri="{BB962C8B-B14F-4D97-AF65-F5344CB8AC3E}">
        <p14:creationId xmlns:p14="http://schemas.microsoft.com/office/powerpoint/2010/main" val="865939501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B4462977-A7E8-43CE-BAE7-CC9E2EB71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5DE11E8-2C1C-43E7-A813-17E6DF7C9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4A63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6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FF74EC49-CF94-409F-9E0F-00553069B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B4A63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B4A63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A230045D-7F37-4878-BD19-EF596B6DD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17C51185-7CDC-488B-BADA-764A5E2C6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Read Ch 8: A Hardened Heart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9F195802-579B-44EC-8AC5-AC4087AF6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34BF6833-F482-4E25-BDF9-2F1480837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Discuss: silencing his conscience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C5B1EAA7-7DB9-41F4-82AA-A3A1716EE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720E9B5C-F056-415E-AAB4-BFAC0549F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RE/PSHE: training away guilt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32AFBF24-7D77-4F12-9175-3F1AF10E4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28A4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28A4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6-accent">
            <a:extLst xmlns:a="http://schemas.openxmlformats.org/drawingml/2006/main">
              <a:ext uri="{FF2B5EF4-FFF2-40B4-BE49-F238E27FC236}">
                <a16:creationId xmlns:a16="http://schemas.microsoft.com/office/drawing/2014/main" id="{4D90A445-FF43-4216-9B87-7F806B48D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4A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6-tag">
            <a:extLst xmlns:a="http://schemas.openxmlformats.org/drawingml/2006/main">
              <a:ext uri="{FF2B5EF4-FFF2-40B4-BE49-F238E27FC236}">
                <a16:creationId xmlns:a16="http://schemas.microsoft.com/office/drawing/2014/main" id="{7347D9BF-7118-4708-AB66-4CF2E8251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06  /  14</a:t>
            </a:r>
          </a:p>
        </p:txBody>
      </p:sp>
    </p:spTree>
    <p:extLst>
      <p:ext uri="{BB962C8B-B14F-4D97-AF65-F5344CB8AC3E}">
        <p14:creationId xmlns:p14="http://schemas.microsoft.com/office/powerpoint/2010/main" val="676169900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3133C074-027D-4A06-865B-4DB26C151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E7945AD-782A-4295-B799-F2465004E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4A63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7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7AF0D118-3131-45A6-9141-409063388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B4A63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B4A63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A489311B-261D-4335-8FEA-E8CE3562C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F1DB843B-96EF-43EA-8B7F-340526417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Read Ch 9-10: The Portrait Hidden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34C4665D-4AF3-4F82-93EC-A862F9FA2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8C5E53B7-D042-4450-91CE-5FA4F0823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Narration: hiding the portrait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BE3B169E-B886-4710-99FB-807031866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AE0"/>
          </a:solidFill>
          <a:ln xmlns:a="http://schemas.openxmlformats.org/drawingml/2006/main" w="14288">
            <a:solidFill>
              <a:srgbClr val="B2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C9256A8C-BE3B-4E1F-925C-505517DD5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A"/>
                </a:solidFill>
                <a:latin typeface="Aptos"/>
                <a:ea typeface="Aptos"/>
                <a:cs typeface="Aptos"/>
              </a:rPr>
              <a:t>Literacy: a book that 'infects'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2359F155-2D03-4031-82CF-A9BBF7F4E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28A4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28A4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7-accent">
            <a:extLst xmlns:a="http://schemas.openxmlformats.org/drawingml/2006/main">
              <a:ext uri="{FF2B5EF4-FFF2-40B4-BE49-F238E27FC236}">
                <a16:creationId xmlns:a16="http://schemas.microsoft.com/office/drawing/2014/main" id="{23A21946-4387-482F-808B-2C269F5CF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4A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7-tag">
            <a:extLst xmlns:a="http://schemas.openxmlformats.org/drawingml/2006/main">
              <a:ext uri="{FF2B5EF4-FFF2-40B4-BE49-F238E27FC236}">
                <a16:creationId xmlns:a16="http://schemas.microsoft.com/office/drawing/2014/main" id="{E1144A60-C960-4FD8-8C25-DEE73C437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07  /  14</a:t>
            </a:r>
          </a:p>
        </p:txBody>
      </p:sp>
    </p:spTree>
    <p:extLst>
      <p:ext uri="{BB962C8B-B14F-4D97-AF65-F5344CB8AC3E}">
        <p14:creationId xmlns:p14="http://schemas.microsoft.com/office/powerpoint/2010/main" val="1845351659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2026-08-05T21:24:50.2530000Z</dcterms:created>
  <dcterms:modified xsi:type="dcterms:W3CDTF">2026-08-05T21:24:50.2530000Z</dcterms:modified>
</coreProperties>
</file>