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0980bc37ef145aa" /><Relationship Type="http://schemas.openxmlformats.org/officeDocument/2006/relationships/extended-properties" Target="/docProps/app.xml" Id="R14e61d54d2e244e2" /><Relationship Type="http://schemas.openxmlformats.org/officeDocument/2006/relationships/officeDocument" Target="/ppt/presentation.xml" Id="R4e369accec84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9d533804749c8"/>
  </p:sldMasterIdLst>
  <p:notesMasterIdLst>
    <p:notesMasterId xmlns:r="http://schemas.openxmlformats.org/officeDocument/2006/relationships" r:id="Rb3fd61a0ab5b4191"/>
  </p:notesMasterIdLst>
  <p:sldIdLst>
    <p:sldId xmlns:r="http://schemas.openxmlformats.org/officeDocument/2006/relationships" id="256" r:id="Rb807df2fcf894792"/>
    <p:sldId xmlns:r="http://schemas.openxmlformats.org/officeDocument/2006/relationships" id="257" r:id="Rd368c44ce5244b74"/>
    <p:sldId xmlns:r="http://schemas.openxmlformats.org/officeDocument/2006/relationships" id="258" r:id="R5f2a16e7d5954f1d"/>
    <p:sldId xmlns:r="http://schemas.openxmlformats.org/officeDocument/2006/relationships" id="259" r:id="Rdb4554d55a394a39"/>
    <p:sldId xmlns:r="http://schemas.openxmlformats.org/officeDocument/2006/relationships" id="260" r:id="R801650c02bf44750"/>
    <p:sldId xmlns:r="http://schemas.openxmlformats.org/officeDocument/2006/relationships" id="261" r:id="Rcd0fba21b2024a19"/>
    <p:sldId xmlns:r="http://schemas.openxmlformats.org/officeDocument/2006/relationships" id="262" r:id="Rbe9673b1626b45f0"/>
    <p:sldId xmlns:r="http://schemas.openxmlformats.org/officeDocument/2006/relationships" id="263" r:id="Re587e16d910c4dae"/>
    <p:sldId xmlns:r="http://schemas.openxmlformats.org/officeDocument/2006/relationships" id="264" r:id="Re49a65eff4b54d0e"/>
    <p:sldId xmlns:r="http://schemas.openxmlformats.org/officeDocument/2006/relationships" id="265" r:id="R0a6bc686ffba421b"/>
    <p:sldId xmlns:r="http://schemas.openxmlformats.org/officeDocument/2006/relationships" id="266" r:id="Ree534548991040b4"/>
    <p:sldId xmlns:r="http://schemas.openxmlformats.org/officeDocument/2006/relationships" id="267" r:id="Rba8be0e700df487f"/>
    <p:sldId xmlns:r="http://schemas.openxmlformats.org/officeDocument/2006/relationships" id="268" r:id="Rda4e168d177b438f"/>
    <p:sldId xmlns:r="http://schemas.openxmlformats.org/officeDocument/2006/relationships" id="269" r:id="R0259f60ebf2249af"/>
    <p:sldId xmlns:r="http://schemas.openxmlformats.org/officeDocument/2006/relationships" id="270" r:id="Rede4921277874c53"/>
    <p:sldId xmlns:r="http://schemas.openxmlformats.org/officeDocument/2006/relationships" id="271" r:id="R0cf0b6aee8f0451e"/>
    <p:sldId xmlns:r="http://schemas.openxmlformats.org/officeDocument/2006/relationships" id="272" r:id="Rd1d72afdfba64bf6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5edb9b472c04494" /><Relationship Type="http://schemas.openxmlformats.org/officeDocument/2006/relationships/slideMaster" Target="/ppt/slideMasters/slideMaster1.xml" Id="Re409d533804749c8" /><Relationship Type="http://schemas.openxmlformats.org/officeDocument/2006/relationships/notesMaster" Target="/ppt/notesMasters/notesMaster1.xml" Id="Rb3fd61a0ab5b4191" /><Relationship Type="http://schemas.openxmlformats.org/officeDocument/2006/relationships/presProps" Target="/ppt/presProps.xml" Id="R7e361cf9be0c4ca3" /><Relationship Type="http://schemas.openxmlformats.org/officeDocument/2006/relationships/viewProps" Target="/ppt/viewProps.xml" Id="R2bd149fad1f14842" /><Relationship Type="http://schemas.openxmlformats.org/officeDocument/2006/relationships/tableStyles" Target="/ppt/tableStyles.xml" Id="Ra2e3e103e9684f6b" /><Relationship Type="http://schemas.openxmlformats.org/officeDocument/2006/relationships/slide" Target="/ppt/slides/slide1.xml" Id="Rb807df2fcf894792" /><Relationship Type="http://schemas.openxmlformats.org/officeDocument/2006/relationships/slide" Target="/ppt/slides/slide2.xml" Id="Rd368c44ce5244b74" /><Relationship Type="http://schemas.openxmlformats.org/officeDocument/2006/relationships/slide" Target="/ppt/slides/slide3.xml" Id="R5f2a16e7d5954f1d" /><Relationship Type="http://schemas.openxmlformats.org/officeDocument/2006/relationships/slide" Target="/ppt/slides/slide4.xml" Id="Rdb4554d55a394a39" /><Relationship Type="http://schemas.openxmlformats.org/officeDocument/2006/relationships/slide" Target="/ppt/slides/slide5.xml" Id="R801650c02bf44750" /><Relationship Type="http://schemas.openxmlformats.org/officeDocument/2006/relationships/slide" Target="/ppt/slides/slide6.xml" Id="Rcd0fba21b2024a19" /><Relationship Type="http://schemas.openxmlformats.org/officeDocument/2006/relationships/slide" Target="/ppt/slides/slide7.xml" Id="Rbe9673b1626b45f0" /><Relationship Type="http://schemas.openxmlformats.org/officeDocument/2006/relationships/slide" Target="/ppt/slides/slide8.xml" Id="Re587e16d910c4dae" /><Relationship Type="http://schemas.openxmlformats.org/officeDocument/2006/relationships/slide" Target="/ppt/slides/slide9.xml" Id="Re49a65eff4b54d0e" /><Relationship Type="http://schemas.openxmlformats.org/officeDocument/2006/relationships/slide" Target="/ppt/slides/slide10.xml" Id="R0a6bc686ffba421b" /><Relationship Type="http://schemas.openxmlformats.org/officeDocument/2006/relationships/slide" Target="/ppt/slides/slide11.xml" Id="Ree534548991040b4" /><Relationship Type="http://schemas.openxmlformats.org/officeDocument/2006/relationships/slide" Target="/ppt/slides/slide12.xml" Id="Rba8be0e700df487f" /><Relationship Type="http://schemas.openxmlformats.org/officeDocument/2006/relationships/slide" Target="/ppt/slides/slide13.xml" Id="Rda4e168d177b438f" /><Relationship Type="http://schemas.openxmlformats.org/officeDocument/2006/relationships/slide" Target="/ppt/slides/slide14.xml" Id="R0259f60ebf2249af" /><Relationship Type="http://schemas.openxmlformats.org/officeDocument/2006/relationships/slide" Target="/ppt/slides/slide15.xml" Id="Rede4921277874c53" /><Relationship Type="http://schemas.openxmlformats.org/officeDocument/2006/relationships/slide" Target="/ppt/slides/slide16.xml" Id="R0cf0b6aee8f0451e" /><Relationship Type="http://schemas.openxmlformats.org/officeDocument/2006/relationships/slide" Target="/ppt/slides/slide17.xml" Id="Rd1d72afdfba64bf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e854586c66b407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3d56eac3eb449b1" /><Relationship Type="http://schemas.openxmlformats.org/officeDocument/2006/relationships/notesMaster" Target="/ppt/notesMasters/notesMaster1.xml" Id="Re54a71f427fd48d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7f27b11b8a14986" /><Relationship Type="http://schemas.openxmlformats.org/officeDocument/2006/relationships/notesMaster" Target="/ppt/notesMasters/notesMaster1.xml" Id="R955f468afc734ad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5b30a44847b4b39" /><Relationship Type="http://schemas.openxmlformats.org/officeDocument/2006/relationships/notesMaster" Target="/ppt/notesMasters/notesMaster1.xml" Id="R214af42db17b4fd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9841e3318664711" /><Relationship Type="http://schemas.openxmlformats.org/officeDocument/2006/relationships/notesMaster" Target="/ppt/notesMasters/notesMaster1.xml" Id="R3196506253e348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360293291ae4a99" /><Relationship Type="http://schemas.openxmlformats.org/officeDocument/2006/relationships/notesMaster" Target="/ppt/notesMasters/notesMaster1.xml" Id="Rd3818179e974430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da3e59f5a214c2e" /><Relationship Type="http://schemas.openxmlformats.org/officeDocument/2006/relationships/notesMaster" Target="/ppt/notesMasters/notesMaster1.xml" Id="R4177eb86497a4aa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93f00b312f2492f" /><Relationship Type="http://schemas.openxmlformats.org/officeDocument/2006/relationships/notesMaster" Target="/ppt/notesMasters/notesMaster1.xml" Id="R1083b0feb9534c0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bf07f726fb941a6" /><Relationship Type="http://schemas.openxmlformats.org/officeDocument/2006/relationships/notesMaster" Target="/ppt/notesMasters/notesMaster1.xml" Id="Rc839bcd7565e459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0516fa970544253" /><Relationship Type="http://schemas.openxmlformats.org/officeDocument/2006/relationships/notesMaster" Target="/ppt/notesMasters/notesMaster1.xml" Id="R842cbdac618a460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23e1de5cf5c4a2d" /><Relationship Type="http://schemas.openxmlformats.org/officeDocument/2006/relationships/notesMaster" Target="/ppt/notesMasters/notesMaster1.xml" Id="R70ce803fa38f4ff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2633a9ba4264903" /><Relationship Type="http://schemas.openxmlformats.org/officeDocument/2006/relationships/notesMaster" Target="/ppt/notesMasters/notesMaster1.xml" Id="R16da1cdfb9004ce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bed4799f66c45b8" /><Relationship Type="http://schemas.openxmlformats.org/officeDocument/2006/relationships/notesMaster" Target="/ppt/notesMasters/notesMaster1.xml" Id="R27b70502423943e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1971ec6eeff42c1" /><Relationship Type="http://schemas.openxmlformats.org/officeDocument/2006/relationships/notesMaster" Target="/ppt/notesMasters/notesMaster1.xml" Id="R12e11697d9a941e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762a18915e5450b" /><Relationship Type="http://schemas.openxmlformats.org/officeDocument/2006/relationships/notesMaster" Target="/ppt/notesMasters/notesMaster1.xml" Id="R4f247113b6464d3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a550f3b57274f6d" /><Relationship Type="http://schemas.openxmlformats.org/officeDocument/2006/relationships/notesMaster" Target="/ppt/notesMasters/notesMaster1.xml" Id="R36317d1dfe94420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155e42299ab4408" /><Relationship Type="http://schemas.openxmlformats.org/officeDocument/2006/relationships/notesMaster" Target="/ppt/notesMasters/notesMaster1.xml" Id="R99e5e7c17e544ac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36944f135d34ac9" /><Relationship Type="http://schemas.openxmlformats.org/officeDocument/2006/relationships/notesMaster" Target="/ppt/notesMasters/notesMaster1.xml" Id="R96b2ce4969ca4f4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98e47595e4d6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9fa62505b4c7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6722a33e1487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b6f4a1af14c3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b2de643df4c6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86800a4724c9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38fb773f2420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39e26bc94417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b80d6cae34fa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c7aa27c32437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2dffd8d5549b6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8EFCC85-FFEB-42E6-BDEE-0CAA8B1CCAA2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2F3464CF-1A6D-4FA7-AD62-50BF8DDAA4C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A74B644-4D22-4A85-9E38-F4D63EF5BF9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5912426-4829-42C1-95A0-8FE342EF5C0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804C90B-E9B0-4262-B781-7096F2D8DD5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F33A821-477D-408B-8F1F-A374CEB3472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CF08DF0-1448-499B-B7BF-971BABDB801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8BA58AE-6CAF-444C-B19C-8198D55F113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AC92FBE-B1B5-4828-92D8-983F462E978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05291ED-BF40-42C3-9054-FE3414BE5AD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04C53745-6AD8-4392-829B-492787EE815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E702C1C4-CA22-4DD4-8353-A2DF5C8B0BB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0A08DE1-CB8D-41F8-B78F-7B56F4D5323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04AA514-0F48-4F36-9D81-81D4BF2A96C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4B5D3F4-E34A-470F-8459-24F4F087DFF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653EEFA-BFF3-40FC-AE70-88D42F7F681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1C9BB328-25DC-4F80-A4FE-B74CB877A12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7A7FB24-1869-4B1F-B712-9D2380787BE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1356D08-6FA7-4C25-B5E9-5F99E189AC1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15A8B4A-D945-4C5A-84FC-C4DDAFAC0AF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8B12B7A-3D96-43FF-A9CD-43F0847DAA4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60B5AF8-E8D7-4CB5-B7FD-7A0D9946758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AA87F20-9C88-4CD9-941C-9F7B18D12E8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50255EF-814A-4FB2-B55A-56A7B67B7C4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C7D9856-6088-46FE-8E1D-298D2974D48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B6AD560-1E01-43CE-8EA7-D7E049C9C8F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9446D7D1-5633-410F-8E81-2862C9D7880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3CE28F56-FDF7-41CA-A81F-E2F87581723E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99E820A-417A-48A7-897D-7E1B99F6576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BD3417B5-0E43-482B-AD9E-7FC0C0CC13D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91B3375-0668-4C4F-A71B-39425E5972D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DD817D-05EF-4A60-AB35-AAB8927A503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FFD93CA-4BEE-4A5E-9A47-8E0964C8EB7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8C47AEF0-9F3C-435D-82F2-1DF9053DB6BC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093C04D6-E1F8-40DE-BBF8-0677D70E1EAC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836F0087-F510-4207-89EA-9E1F6F105D3F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F7F32C3C-AE14-4F04-BD07-7D8D9951FF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208826C-B832-467E-9594-1877FF533D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7881B6F8-4D27-48AB-932E-CBBB755C91A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59E8BD2-FD30-4BDD-B438-BBD75EE7CAB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8B3AED12-43BA-4D21-864A-645711A1127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6BFDDE97-C2C3-44CA-906B-E183AC3BAFB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0D47C4C3-45C6-45EC-B4EC-5F80BB5BA0A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6DA37811-E3C0-4B21-8020-087A1E463A1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0BDF09EB-6C60-4716-953D-C3E9A6AD48B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84FA90A5-1C8B-4C8B-939D-3CD6DF1179A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9F63C57-A5AF-49F8-A4BB-B5F41F0608F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13E88BAB-74D8-4193-9D08-349CFC90047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AF169ECB-92F4-47E7-9FBE-84EAF59D8E9B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13F66AC-8FCE-4FBB-A654-43961AC6698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C5C3B290-DA47-4263-A9A0-CF8D3FA18D4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120F60B-6A0F-4D87-8A6E-7860747E2DC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1080D51-12D0-4F90-8CA4-6ADCE4EED65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D3ED6055-1A43-4DE4-8113-C7167BA0B7DB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0D042232-9175-4376-8F0E-AF90EFFADC98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0CA01EFB-47FE-431C-A1FF-2633EAE0CB3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941F05C-9CA3-412A-8313-DA936AE914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87A37AD5-AAD4-45CD-991A-9961DE1B9BE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dd41d8630134d93" /><Relationship Type="http://schemas.openxmlformats.org/officeDocument/2006/relationships/slideLayout" Target="/ppt/slideLayouts/slideLayout1.xml" Id="Re67cc43cd78c4913" /><Relationship Type="http://schemas.openxmlformats.org/officeDocument/2006/relationships/slideLayout" Target="/ppt/slideLayouts/slideLayout2.xml" Id="R73d85d056f974009" /><Relationship Type="http://schemas.openxmlformats.org/officeDocument/2006/relationships/slideLayout" Target="/ppt/slideLayouts/slideLayout3.xml" Id="R384dba0cccb64199" /><Relationship Type="http://schemas.openxmlformats.org/officeDocument/2006/relationships/slideLayout" Target="/ppt/slideLayouts/slideLayout4.xml" Id="Rf3101f488ea54c21" /><Relationship Type="http://schemas.openxmlformats.org/officeDocument/2006/relationships/slideLayout" Target="/ppt/slideLayouts/slideLayout5.xml" Id="Rc28bd621c7a84a21" /><Relationship Type="http://schemas.openxmlformats.org/officeDocument/2006/relationships/slideLayout" Target="/ppt/slideLayouts/slideLayout6.xml" Id="R718f2d30663544c1" /><Relationship Type="http://schemas.openxmlformats.org/officeDocument/2006/relationships/slideLayout" Target="/ppt/slideLayouts/slideLayout7.xml" Id="R0eb3fc4fa1174978" /><Relationship Type="http://schemas.openxmlformats.org/officeDocument/2006/relationships/slideLayout" Target="/ppt/slideLayouts/slideLayout8.xml" Id="R3bc2567ba94f42c9" /><Relationship Type="http://schemas.openxmlformats.org/officeDocument/2006/relationships/slideLayout" Target="/ppt/slideLayouts/slideLayout9.xml" Id="R9ddcc1b8c56c4144" /><Relationship Type="http://schemas.openxmlformats.org/officeDocument/2006/relationships/slideLayout" Target="/ppt/slideLayouts/slideLayout10.xml" Id="Rebe6b05e937a4df3" /><Relationship Type="http://schemas.openxmlformats.org/officeDocument/2006/relationships/slideLayout" Target="/ppt/slideLayouts/slideLayout11.xml" Id="Rb03a55a227174fc4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8545EE41-F48D-4688-944B-66CC624D49D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4ABF1CE-1C8C-4D92-A4C5-6EDBB816470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CB03494-7909-4CB6-9FA2-131447CFAF2A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4822D03-9B41-4FC7-93B3-76E13B12BE2A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08D4EE2-649C-4BDB-B5D3-6073F2C260FD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cc43cd78c4913"/>
    <p:sldLayoutId xmlns:r="http://schemas.openxmlformats.org/officeDocument/2006/relationships" id="2147483650" r:id="R73d85d056f974009"/>
    <p:sldLayoutId xmlns:r="http://schemas.openxmlformats.org/officeDocument/2006/relationships" id="2147483651" r:id="R384dba0cccb64199"/>
    <p:sldLayoutId xmlns:r="http://schemas.openxmlformats.org/officeDocument/2006/relationships" id="2147483652" r:id="Rf3101f488ea54c21"/>
    <p:sldLayoutId xmlns:r="http://schemas.openxmlformats.org/officeDocument/2006/relationships" id="2147483653" r:id="Rc28bd621c7a84a21"/>
    <p:sldLayoutId xmlns:r="http://schemas.openxmlformats.org/officeDocument/2006/relationships" id="2147483654" r:id="R718f2d30663544c1"/>
    <p:sldLayoutId xmlns:r="http://schemas.openxmlformats.org/officeDocument/2006/relationships" id="2147483655" r:id="R0eb3fc4fa1174978"/>
    <p:sldLayoutId xmlns:r="http://schemas.openxmlformats.org/officeDocument/2006/relationships" id="2147483656" r:id="R3bc2567ba94f42c9"/>
    <p:sldLayoutId xmlns:r="http://schemas.openxmlformats.org/officeDocument/2006/relationships" id="2147483657" r:id="R9ddcc1b8c56c4144"/>
    <p:sldLayoutId xmlns:r="http://schemas.openxmlformats.org/officeDocument/2006/relationships" id="2147483658" r:id="Rebe6b05e937a4df3"/>
    <p:sldLayoutId xmlns:r="http://schemas.openxmlformats.org/officeDocument/2006/relationships" id="2147483659" r:id="Rb03a55a227174fc4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2ddbd0f4ade46a4" /><Relationship Type="http://schemas.openxmlformats.org/officeDocument/2006/relationships/image" Target="/ppt/media/image.png" Id="R51368ced33ba4877" /><Relationship Type="http://schemas.openxmlformats.org/officeDocument/2006/relationships/notesSlide" Target="/ppt/notesSlides/notesSlide1.xml" Id="R3c424c74bfcc485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32e595d33754f72" /><Relationship Type="http://schemas.openxmlformats.org/officeDocument/2006/relationships/notesSlide" Target="/ppt/notesSlides/notesSlide10.xml" Id="R2e1bf01710ad483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03c2ed1566d4c6b" /><Relationship Type="http://schemas.openxmlformats.org/officeDocument/2006/relationships/notesSlide" Target="/ppt/notesSlides/notesSlide11.xml" Id="Ra4a2eac6b9eb4ab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0bd8f55ff804626" /><Relationship Type="http://schemas.openxmlformats.org/officeDocument/2006/relationships/notesSlide" Target="/ppt/notesSlides/notesSlide12.xml" Id="Ra8975c60a68c47f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ae63d9deb554ee9" /><Relationship Type="http://schemas.openxmlformats.org/officeDocument/2006/relationships/notesSlide" Target="/ppt/notesSlides/notesSlide13.xml" Id="R69b2a800b23e4ad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4a6080d214549f5" /><Relationship Type="http://schemas.openxmlformats.org/officeDocument/2006/relationships/notesSlide" Target="/ppt/notesSlides/notesSlide14.xml" Id="Re8efed9b0b27468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8ad042520b44fc0" /><Relationship Type="http://schemas.openxmlformats.org/officeDocument/2006/relationships/notesSlide" Target="/ppt/notesSlides/notesSlide15.xml" Id="Rcaf8e32b14a444a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f570aa01c194b73" /><Relationship Type="http://schemas.openxmlformats.org/officeDocument/2006/relationships/notesSlide" Target="/ppt/notesSlides/notesSlide16.xml" Id="R3217d25bcedf4d8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4b19428155b470c" /><Relationship Type="http://schemas.openxmlformats.org/officeDocument/2006/relationships/notesSlide" Target="/ppt/notesSlides/notesSlide17.xml" Id="Re29904967f73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8c2a7c1075a483c" /><Relationship Type="http://schemas.openxmlformats.org/officeDocument/2006/relationships/notesSlide" Target="/ppt/notesSlides/notesSlide2.xml" Id="R1363e0de40ff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c8eb9693c424e23" /><Relationship Type="http://schemas.openxmlformats.org/officeDocument/2006/relationships/notesSlide" Target="/ppt/notesSlides/notesSlide3.xml" Id="R1c5db813d888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ae76bceff0949dd" /><Relationship Type="http://schemas.openxmlformats.org/officeDocument/2006/relationships/notesSlide" Target="/ppt/notesSlides/notesSlide4.xml" Id="R8701242b5814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4479b9838c3445f" /><Relationship Type="http://schemas.openxmlformats.org/officeDocument/2006/relationships/notesSlide" Target="/ppt/notesSlides/notesSlide5.xml" Id="R77694f6997a8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b6aa15c67cb41b9" /><Relationship Type="http://schemas.openxmlformats.org/officeDocument/2006/relationships/notesSlide" Target="/ppt/notesSlides/notesSlide6.xml" Id="R775f86d0f050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2f0b27081494283" /><Relationship Type="http://schemas.openxmlformats.org/officeDocument/2006/relationships/notesSlide" Target="/ppt/notesSlides/notesSlide7.xml" Id="R20c6cd99e50940e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16eb1b011b044da" /><Relationship Type="http://schemas.openxmlformats.org/officeDocument/2006/relationships/notesSlide" Target="/ppt/notesSlides/notesSlide8.xml" Id="Rda9ead94d5df4c6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4ad3bb3747946ff" /><Relationship Type="http://schemas.openxmlformats.org/officeDocument/2006/relationships/notesSlide" Target="/ppt/notesSlides/notesSlide9.xml" Id="Rf3aa2ddea4f3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C8C1D7F-316B-4DE4-810E-5277275FC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A0E314F9-C01A-4F0F-808C-76396B21A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30422B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30422B"/>
                </a:solidFill>
                <a:latin typeface="Aptos Display"/>
                <a:ea typeface="Aptos Display"/>
                <a:cs typeface="Aptos Display"/>
              </a:rPr>
              <a:t>THE JUNGLE BOOK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2F0AE24-612A-427A-B3D3-F8DAD7F10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8E5735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8E5735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368ced33ba487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jungle-rule">
            <a:extLst xmlns:a="http://schemas.openxmlformats.org/drawingml/2006/main">
              <a:ext uri="{FF2B5EF4-FFF2-40B4-BE49-F238E27FC236}">
                <a16:creationId xmlns:a16="http://schemas.microsoft.com/office/drawing/2014/main" id="{331515AD-3C98-47CD-A4CF-4DD947B7F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06D3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28019256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F11F558-40C1-4925-A76F-E16B29101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F7102F6-8E2D-47F1-A16C-5E1831534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1F3CA51-D6C5-4E19-89AC-1FACCB769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623A7F2-BA77-4121-AB01-B8DE0E5D5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90AC5F8-849D-4E0C-B741-3604A519D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Rikki-Tikki-Tavi (second half) + Darzee's Chant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4927B01-2A3C-4E1F-A79D-AC605B8FD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19D6E5D-525D-46BD-959D-B3CD43ADC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tension in the final fight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4FA1105-A925-4E77-A846-D0245B725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6FBFE06-E81F-4CE0-A9D8-228D24C2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the colonial household setting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4EC366A-0E93-4EBB-AF48-FFC3545F4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7149408E-4AE9-4D50-9F69-AC59C442C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94807EBD-82E1-44F0-ADB8-74186AFA4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15</a:t>
            </a:r>
          </a:p>
        </p:txBody>
      </p:sp>
    </p:spTree>
    <p:extLst>
      <p:ext uri="{BB962C8B-B14F-4D97-AF65-F5344CB8AC3E}">
        <p14:creationId xmlns:p14="http://schemas.microsoft.com/office/powerpoint/2010/main" val="4068485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CE8709A-9A6F-4D7C-9EFA-6127F5801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A88FA98-F2E8-4F7E-A19C-812478070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016EFDC-47EC-4D02-9FD3-A6C9414BE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3DCC66A-3B58-46F3-8E89-560D40745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EDA5278-87B3-4E97-ADC9-C72B0251B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Toomai of the Elephants (first half)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33B65CE-C095-475B-83DE-FECD2DA08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9C9321A-CD7B-4A8B-8B0D-531B4A3DC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History: elephants in colonial India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7266ADC-779F-49E5-8CB0-34F3F9E8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56A7D25-59D1-4CD7-89C7-4E9450D5F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Toomai's impossible dream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C0EB1E4-AC35-4B03-8CE8-51A4F9AD3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A4E73207-F335-4356-B2D8-C3D52A5B6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1AD32502-CF48-42AC-AFD8-C28BFFFAF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15</a:t>
            </a:r>
          </a:p>
        </p:txBody>
      </p:sp>
    </p:spTree>
    <p:extLst>
      <p:ext uri="{BB962C8B-B14F-4D97-AF65-F5344CB8AC3E}">
        <p14:creationId xmlns:p14="http://schemas.microsoft.com/office/powerpoint/2010/main" val="73745783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B5EE3D2-8348-4646-970D-0971FD96E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4A24B63-DC4E-4EEB-9E93-9BF641ED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6FE2847-4926-4476-A996-D45288C9D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173B22C-F844-4BFC-9EC5-8F691F110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3BA5D31-ED79-447B-BE91-0F0E565D3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Toomai (second half) + Shiv and the Grasshopper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FCD64A3-C322-44EE-99C7-898ADF2F7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0DF90CE-D059-4BE8-956C-E713A6064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Narration: the secret elephant dance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0840AB4-EADF-4DC6-A4E1-04102B251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9AC151F-2303-4FCD-AA2C-098C9F2C6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Art: illustrate the elephant dance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16865CB-99EF-48EC-923E-BB95481DB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70454196-CE0C-4764-9815-E4778690B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546F1A24-3806-4D6C-B097-42488EBE5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15</a:t>
            </a:r>
          </a:p>
        </p:txBody>
      </p:sp>
    </p:spTree>
    <p:extLst>
      <p:ext uri="{BB962C8B-B14F-4D97-AF65-F5344CB8AC3E}">
        <p14:creationId xmlns:p14="http://schemas.microsoft.com/office/powerpoint/2010/main" val="2053343143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4B0C548-4509-4C15-8F28-020F193EA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9BD8511-BCA9-4476-927F-0C79ED7BF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4CAEBE1-3087-4923-AFF7-75DBB60D2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4E0EA14-3D06-4D06-9A42-2CD316FCC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77387DF-6AE9-45B6-87FD-59C244499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Her Majesty's Servants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857EB14-FB38-45C6-805F-030F3661E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B77EFB6-5FB4-4AB0-BC9B-7D7BE0708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camp animals on the eve of battle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D3A6844-9051-4809-B20F-6C77DBD26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B241104-6969-4D80-B73A-F6A1563C9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History: animals in the British Indian Army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E78F332-47E4-491F-B007-8B0B1D546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D84C5904-2DC5-4C9B-B68F-7917727BD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4AD61B7C-E621-4320-B294-189632126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15</a:t>
            </a:r>
          </a:p>
        </p:txBody>
      </p:sp>
    </p:spTree>
    <p:extLst>
      <p:ext uri="{BB962C8B-B14F-4D97-AF65-F5344CB8AC3E}">
        <p14:creationId xmlns:p14="http://schemas.microsoft.com/office/powerpoint/2010/main" val="1967190856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3980994-F10F-4DAC-8D37-2007AE3D8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D1E3D57-D61A-4CA3-A81F-2ECD2DB7F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8F90880-D5C7-4D0D-AB9D-510DEFCDD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3A69F42-38C9-4BC1-8D0D-239AD5C3C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E1953D9-28A8-41F3-B6CD-8A6B27EED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Parade Song of the Camp Animals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2AA0C00-C4AF-4DA4-83FF-08AF6087F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17E3F34-C336-49EC-9F4E-803241FEC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Poetry: read aloud, animal by animal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9D7D427-F269-4908-8067-A76140EF1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01E806A-C0E7-41CD-9700-2A8F1E453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how the tone differs from Mowgli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10D95EA-0A72-4D99-B50E-3411091EB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A0A1A73A-F5C0-4823-A106-7BA487395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BC3E09E1-C977-4045-BB42-70F37737E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15</a:t>
            </a:r>
          </a:p>
        </p:txBody>
      </p:sp>
    </p:spTree>
    <p:extLst>
      <p:ext uri="{BB962C8B-B14F-4D97-AF65-F5344CB8AC3E}">
        <p14:creationId xmlns:p14="http://schemas.microsoft.com/office/powerpoint/2010/main" val="175761607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023E5E7-E502-41E1-8439-B708D0130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79C62E4-B99B-4F85-9E63-264A30EE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3855307-DA6A-4C62-A0F0-1CCBEFD3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1DC9662-9486-47A2-A715-09B1268EC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9AF9602-A967-4ABF-AA6B-F8CA22784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Response day - all seven stories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E480D6B-485B-4E76-BC68-A56D85182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E55FAFC-0B7A-43BD-AA67-57E86C5CF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Compare stories in a table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10BB977-C76B-4BCA-9797-43357791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50D6E0A-0E20-4494-A575-D5445580E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your favourite story, and why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ADAC829-F822-4E58-A6C7-CE65141F6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F2E3568B-78F4-4842-8168-6D218A4FC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73861B63-41AF-4A1D-8447-3049E8A33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15</a:t>
            </a:r>
          </a:p>
        </p:txBody>
      </p:sp>
    </p:spTree>
    <p:extLst>
      <p:ext uri="{BB962C8B-B14F-4D97-AF65-F5344CB8AC3E}">
        <p14:creationId xmlns:p14="http://schemas.microsoft.com/office/powerpoint/2010/main" val="164643276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FCD1A04-0DF5-4527-A9A3-B4162B430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C255C18-EAA3-48C0-8D68-B9A861D99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1684E7E-016E-4B35-AC96-CCF75CD8B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02E4A3A-3435-418E-9995-845BB60D1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F6DDBF2-4B17-44C5-8266-4A9A12A83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Extension day - Kipling's life and context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0D75B00-2B62-4C4D-835A-476C79357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368E073-C018-4DDE-A260-11A884084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Research Kipling and colonial India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7B1692F-6520-47A2-92B7-EFEF64AC0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C16D603-70EE-4C39-A0D7-8842E3F70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Book of Centuries: record key dates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C95DAAD-7FF2-4EBD-9A7A-D8563DE31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6794E6D3-E9D3-40D3-AC52-CAADE2AD4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A6352C33-23EB-4E6B-8002-D221103BF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15</a:t>
            </a:r>
          </a:p>
        </p:txBody>
      </p:sp>
    </p:spTree>
    <p:extLst>
      <p:ext uri="{BB962C8B-B14F-4D97-AF65-F5344CB8AC3E}">
        <p14:creationId xmlns:p14="http://schemas.microsoft.com/office/powerpoint/2010/main" val="92590158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F834195-0FE1-4076-84CE-ED396C1A1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64E25D0-5AEE-4B91-8E83-99DD47114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FBE99FD-9840-423A-8FCF-45A6F1604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94E84C0-0809-4F0B-900C-A59F8B1D9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7B73F45-141B-4F8A-8A52-9190278EB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Wrap-up - it's your turn to write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54739B2-E6B8-43C6-AEAD-6012BD0D8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40EF2BD-CACA-4070-A78E-DF498C2FE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Write your own story or 'law'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1704F2C-8AF6-4D36-AF61-FA388B53B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FF42773-C9DE-4AA2-B7FD-2ED4BE4C0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Share your writing aloud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3E28B42-E7E8-4518-A958-9ABAFCF17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3AEE867C-E089-4B13-A65D-20B2B0A46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C7BC4278-FF0A-45ED-9BE5-F18217EFA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15</a:t>
            </a:r>
          </a:p>
        </p:txBody>
      </p:sp>
    </p:spTree>
    <p:extLst>
      <p:ext uri="{BB962C8B-B14F-4D97-AF65-F5344CB8AC3E}">
        <p14:creationId xmlns:p14="http://schemas.microsoft.com/office/powerpoint/2010/main" val="175407002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8FD2F70-43C9-4967-BBDB-7D9C06145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E17D396-64FE-41F3-AB71-BF967CB96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4D2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B8B9992F-FEF7-4923-9C75-B1A582EAA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3335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207AB8C1-F234-4114-A2BC-9D31B9B65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4D07710A-B490-469C-ABE5-E331CD9CF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3335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3A96E12A-B35C-43A5-9392-19CCD2BCC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F8178D2-EEF9-40FB-AF28-4C45FA130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3335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5C662A21-EE45-405F-A9CC-6840AFEC3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7F209DCA-E6FC-4DCC-A598-AFE1E64B0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3335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E75B301-4932-4BCF-AF02-BDB5F3E15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The Jungle Book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6A16C17A-5572-4CF3-968C-AE2F40D4D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3335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3C77A189-E913-4051-8ABA-CFB47C19B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F16BAB76-803F-406D-9FD0-E1240DE51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3335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56EB53D5-EF48-4E11-9C05-43EC9B702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8E994226-EE75-4706-B324-B7910733E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3335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92A649E3-4FCD-4675-B4FE-1FDEF8A53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Law of the Jungle List</a:t>
            </a:r>
          </a:p>
        </p:txBody>
      </p:sp>
      <p:sp>
        <p:nvSpPr>
          <p:cNvPr id="18" name="symbol-rule">
            <a:extLst xmlns:a="http://schemas.openxmlformats.org/drawingml/2006/main">
              <a:ext uri="{FF2B5EF4-FFF2-40B4-BE49-F238E27FC236}">
                <a16:creationId xmlns:a16="http://schemas.microsoft.com/office/drawing/2014/main" id="{01B60006-BF99-4CAE-A748-511E8E149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06D3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5428060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34BF9C4-D157-41A3-A9BF-BD028B921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1A81FF4-4C87-4EE5-B30C-47E7958D2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D858C68-688C-4C91-8A73-ABE0D12CE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5F97C26-D008-41DE-9949-3B091C8D4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B2C9BEE-08DE-4E6D-9BAB-6887479B9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Mowgli's Brothers + Hunting-Song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A222964-6C17-448A-B3D5-18C523E0A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368B957-7F68-4144-B994-BDFD250DF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Narration: Mowgli joins the wolf pack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98545BC-56F1-4BBC-80E6-CE0AFBD36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9EB79CE-4755-441B-997C-9948A1787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Poetry: read the Hunting-Song aloud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D9DFE32-14D1-4306-8624-2029F9B11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87618603-6E9C-425E-BE06-AC8D941DC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354CE2DA-6417-4BB7-9F1E-092495A6C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15</a:t>
            </a:r>
          </a:p>
        </p:txBody>
      </p:sp>
    </p:spTree>
    <p:extLst>
      <p:ext uri="{BB962C8B-B14F-4D97-AF65-F5344CB8AC3E}">
        <p14:creationId xmlns:p14="http://schemas.microsoft.com/office/powerpoint/2010/main" val="76801901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543E7B4-3734-4793-AAFC-4AFEE0F85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CF756F2-6C4F-4824-9777-D42015AD9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CBDFD81-1ADD-4262-B1A0-B99735CA7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FD0C6E3-C306-4B9E-A2BE-B5ED3A352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97DCB94-5B5C-44C2-8823-B71E85FD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Kaa's Hunting + Road-Song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1D76EC2-75A4-4176-839A-118FA2037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7055640-54B1-44B9-A4BC-15D660744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why the Bandar-log are outcasts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28194A7-C908-4B83-959C-74ADC02D8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543447E-4F2F-4EC5-90CE-06F5B96C5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Poetry: compare tone to the Law of the Jungle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06233A6-3999-4543-8F94-FD69310F7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0784F372-C995-47EE-9968-81E6ED861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D31CBB92-1971-406F-8178-37406BE1A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15</a:t>
            </a:r>
          </a:p>
        </p:txBody>
      </p:sp>
    </p:spTree>
    <p:extLst>
      <p:ext uri="{BB962C8B-B14F-4D97-AF65-F5344CB8AC3E}">
        <p14:creationId xmlns:p14="http://schemas.microsoft.com/office/powerpoint/2010/main" val="215763659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8455AAE-1621-4952-92E4-5A0343C64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E66A7A6-E437-4267-8A80-6F8EF911E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DEA842A-0D1D-4A6C-AD5E-094DBB69F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C7AD4C4-F135-4FB6-A95F-2C93B5400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135F3B7-93A0-4386-BCA1-F63107265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'Tiger! Tiger!' + Mowgli's Song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BDD708C-C2EC-4A75-90D8-BFFF4309A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F945886-0BBF-48B4-B22F-45BB564A5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Mowgli's return to the village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92FE1BC-5C87-4CEF-9E3A-D414AB91A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6769E4A-E165-44F0-AB94-320F0ED83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Writing: Mowgli's feelings on leaving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63273EA-0EB3-43D4-A91A-74B31799D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26A44F57-70FB-4742-A55A-A14C9D31F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2F516794-9E5C-40DD-AE63-24337AAEA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15</a:t>
            </a:r>
          </a:p>
        </p:txBody>
      </p:sp>
    </p:spTree>
    <p:extLst>
      <p:ext uri="{BB962C8B-B14F-4D97-AF65-F5344CB8AC3E}">
        <p14:creationId xmlns:p14="http://schemas.microsoft.com/office/powerpoint/2010/main" val="175643637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060C54A-8468-42B9-A256-C4D3FD182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360F6B6-708B-42D1-8D4F-FC2A7AF7B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A094FCE-5072-478A-85C4-36B6EAD18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1772DD2-68DB-4BC8-9FC4-9C1890429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5DF9DA7-901B-4CCE-B223-708A3DBEB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Response day - the Mowgli trilogy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691DED0-95A7-4C1A-BED4-C71D59A06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54ECD9E-1BCA-45D8-B473-CDAE3E6AA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List: every Law of the Jungle rule so far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FAFA508-36EB-4B1F-8FA1-FEB401B48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34CC013-A13F-4014-97A7-BE9B4DF55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History: real wolf pack behaviour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B1D24C6-4000-4870-8871-82BE1398A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0EA270B2-573A-4833-9EC2-A70D28B7A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F34095A3-132F-45F0-9284-E33A1426F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15</a:t>
            </a:r>
          </a:p>
        </p:txBody>
      </p:sp>
    </p:spTree>
    <p:extLst>
      <p:ext uri="{BB962C8B-B14F-4D97-AF65-F5344CB8AC3E}">
        <p14:creationId xmlns:p14="http://schemas.microsoft.com/office/powerpoint/2010/main" val="74247771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FBC8C60-08CF-4387-A5F4-684159D04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52DDFB8-F821-4B84-AC2B-3C59F6B9D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D7ACD3C-EE25-4C45-B1B6-7EE1CBC05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74403E4-F7DC-4472-B724-AF312619B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8E7E01D-2513-4E6B-859F-2424164F5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The White Seal (first half)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48C6B0A-D82F-4FF8-A466-66A4BE030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89F1772-9D69-449B-AD95-DA18AB230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Narration: how Kotick is different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D8BF3F6-6F22-43F1-B129-40478CC3B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1E0C2FD-6565-4354-B5A3-31BA0BBAE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Geography: Bering Sea seal colonies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7951359-1AA1-48C8-B00A-6854C7356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71862DEE-6529-4143-9823-A1534F6CE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2BE7F324-D7E4-43A0-87FC-6B77A089B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15</a:t>
            </a:r>
          </a:p>
        </p:txBody>
      </p:sp>
    </p:spTree>
    <p:extLst>
      <p:ext uri="{BB962C8B-B14F-4D97-AF65-F5344CB8AC3E}">
        <p14:creationId xmlns:p14="http://schemas.microsoft.com/office/powerpoint/2010/main" val="1054066931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8CECE0E-B795-4257-9C45-044E30693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1115A74-F127-45F2-88DA-B688283A7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C8D4579-FD90-4CF6-BF05-8D2A6D7DE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CBBDAC0-F7BF-485C-9CB3-FA4BE2C2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8E775ED-CA29-492B-BFDC-8A8585C5C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The White Seal (second half) + Lukannon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E03807E-2600-4221-8B77-AED647EA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A289EF2-E094-42BE-ACB5-5017ECA03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Discuss: Kotick as a different kind of hero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CC99751-2A95-4399-A4D8-D7698E2DA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C3D1469-C1F3-44B6-8858-644B5F8AF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Science: fur seal hunting history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F2EF37C-4B20-4269-8631-7EC7E4735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2A185E1E-5AA5-476B-A085-79D5AC652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FF9012F3-1152-4AA2-A77D-6FCD2AB09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15</a:t>
            </a:r>
          </a:p>
        </p:txBody>
      </p:sp>
    </p:spTree>
    <p:extLst>
      <p:ext uri="{BB962C8B-B14F-4D97-AF65-F5344CB8AC3E}">
        <p14:creationId xmlns:p14="http://schemas.microsoft.com/office/powerpoint/2010/main" val="162890083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AF315BB-B18C-4863-8A29-64C91995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AB19B9F-DE0B-4CEA-8B16-012D2DA08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38EB243-9D6A-489B-AF4A-72F4A56E5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5F7D3E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2000127-01AB-40BF-8DD4-B729BF17D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6443B71-D529-4D34-AF3A-65CC99519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Read Rikki-Tikki-Tavi (first half)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1B8B95B-88A2-429E-A55C-B8C06F751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C568A68-EB6B-4335-A6E3-9A5F6AE35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Narration: Rikki-Tikki's character and courage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FF36DC3-2179-4DF3-B49B-A6FF5C486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1E3"/>
          </a:solidFill>
          <a:ln xmlns:a="http://schemas.openxmlformats.org/drawingml/2006/main" w="14288">
            <a:solidFill>
              <a:srgbClr val="B06D3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DAD86FC-A29A-46DF-A3B5-05F4077BA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422B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422B"/>
                </a:solidFill>
                <a:latin typeface="Aptos"/>
                <a:ea typeface="Aptos"/>
                <a:cs typeface="Aptos"/>
              </a:rPr>
              <a:t>Science: mongooses and snakes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3506714-933B-4155-A081-DBAAD2BF3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06D3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06D3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022A9BBD-7676-472D-B526-FA6497C47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F7D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F3105DB5-44EE-4A19-BC35-F73433263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15</a:t>
            </a:r>
          </a:p>
        </p:txBody>
      </p:sp>
    </p:spTree>
    <p:extLst>
      <p:ext uri="{BB962C8B-B14F-4D97-AF65-F5344CB8AC3E}">
        <p14:creationId xmlns:p14="http://schemas.microsoft.com/office/powerpoint/2010/main" val="2052063306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2026-08-03T12:42:54.5870000Z</dcterms:created>
  <dcterms:modified xsi:type="dcterms:W3CDTF">2026-08-03T12:42:54.5870000Z</dcterms:modified>
</coreProperties>
</file>