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20de02cd3ea4986" /><Relationship Type="http://schemas.openxmlformats.org/officeDocument/2006/relationships/extended-properties" Target="/docProps/app.xml" Id="R1c6bb67c0b204a19" /><Relationship Type="http://schemas.openxmlformats.org/officeDocument/2006/relationships/officeDocument" Target="/ppt/presentation.xml" Id="R302d2207e5e9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63e8cd90443e9"/>
  </p:sldMasterIdLst>
  <p:notesMasterIdLst>
    <p:notesMasterId xmlns:r="http://schemas.openxmlformats.org/officeDocument/2006/relationships" r:id="R9b7d654b1a1846a3"/>
  </p:notesMasterIdLst>
  <p:sldIdLst>
    <p:sldId xmlns:r="http://schemas.openxmlformats.org/officeDocument/2006/relationships" id="256" r:id="R4d04b6e93da647cf"/>
    <p:sldId xmlns:r="http://schemas.openxmlformats.org/officeDocument/2006/relationships" id="257" r:id="R24f3a869c5344a68"/>
    <p:sldId xmlns:r="http://schemas.openxmlformats.org/officeDocument/2006/relationships" id="258" r:id="Rbd75f58aab654b0d"/>
    <p:sldId xmlns:r="http://schemas.openxmlformats.org/officeDocument/2006/relationships" id="259" r:id="R8e531e1fb65d4e13"/>
    <p:sldId xmlns:r="http://schemas.openxmlformats.org/officeDocument/2006/relationships" id="260" r:id="Rd51aec5a3ef34cba"/>
    <p:sldId xmlns:r="http://schemas.openxmlformats.org/officeDocument/2006/relationships" id="261" r:id="R02c99fe6304b4323"/>
    <p:sldId xmlns:r="http://schemas.openxmlformats.org/officeDocument/2006/relationships" id="262" r:id="R255942c39c7b4f67"/>
    <p:sldId xmlns:r="http://schemas.openxmlformats.org/officeDocument/2006/relationships" id="263" r:id="R1c9b67a600f644ad"/>
    <p:sldId xmlns:r="http://schemas.openxmlformats.org/officeDocument/2006/relationships" id="264" r:id="R073dc628a7e54936"/>
    <p:sldId xmlns:r="http://schemas.openxmlformats.org/officeDocument/2006/relationships" id="265" r:id="R12085e01d3014569"/>
    <p:sldId xmlns:r="http://schemas.openxmlformats.org/officeDocument/2006/relationships" id="266" r:id="Re7e6f8e6bd0c44c1"/>
    <p:sldId xmlns:r="http://schemas.openxmlformats.org/officeDocument/2006/relationships" id="267" r:id="R1dbcf6bfbadf45f3"/>
    <p:sldId xmlns:r="http://schemas.openxmlformats.org/officeDocument/2006/relationships" id="268" r:id="R00b72883e2ac44af"/>
    <p:sldId xmlns:r="http://schemas.openxmlformats.org/officeDocument/2006/relationships" id="269" r:id="R887f25c2086e40d8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60c9bc7e4974cff" /><Relationship Type="http://schemas.openxmlformats.org/officeDocument/2006/relationships/slideMaster" Target="/ppt/slideMasters/slideMaster1.xml" Id="Rb7a63e8cd90443e9" /><Relationship Type="http://schemas.openxmlformats.org/officeDocument/2006/relationships/notesMaster" Target="/ppt/notesMasters/notesMaster1.xml" Id="R9b7d654b1a1846a3" /><Relationship Type="http://schemas.openxmlformats.org/officeDocument/2006/relationships/presProps" Target="/ppt/presProps.xml" Id="R191b211d6ba94f5d" /><Relationship Type="http://schemas.openxmlformats.org/officeDocument/2006/relationships/viewProps" Target="/ppt/viewProps.xml" Id="R380cf95352e84045" /><Relationship Type="http://schemas.openxmlformats.org/officeDocument/2006/relationships/tableStyles" Target="/ppt/tableStyles.xml" Id="Rb118409c59884736" /><Relationship Type="http://schemas.openxmlformats.org/officeDocument/2006/relationships/slide" Target="/ppt/slides/slide1.xml" Id="R4d04b6e93da647cf" /><Relationship Type="http://schemas.openxmlformats.org/officeDocument/2006/relationships/slide" Target="/ppt/slides/slide2.xml" Id="R24f3a869c5344a68" /><Relationship Type="http://schemas.openxmlformats.org/officeDocument/2006/relationships/slide" Target="/ppt/slides/slide3.xml" Id="Rbd75f58aab654b0d" /><Relationship Type="http://schemas.openxmlformats.org/officeDocument/2006/relationships/slide" Target="/ppt/slides/slide4.xml" Id="R8e531e1fb65d4e13" /><Relationship Type="http://schemas.openxmlformats.org/officeDocument/2006/relationships/slide" Target="/ppt/slides/slide5.xml" Id="Rd51aec5a3ef34cba" /><Relationship Type="http://schemas.openxmlformats.org/officeDocument/2006/relationships/slide" Target="/ppt/slides/slide6.xml" Id="R02c99fe6304b4323" /><Relationship Type="http://schemas.openxmlformats.org/officeDocument/2006/relationships/slide" Target="/ppt/slides/slide7.xml" Id="R255942c39c7b4f67" /><Relationship Type="http://schemas.openxmlformats.org/officeDocument/2006/relationships/slide" Target="/ppt/slides/slide8.xml" Id="R1c9b67a600f644ad" /><Relationship Type="http://schemas.openxmlformats.org/officeDocument/2006/relationships/slide" Target="/ppt/slides/slide9.xml" Id="R073dc628a7e54936" /><Relationship Type="http://schemas.openxmlformats.org/officeDocument/2006/relationships/slide" Target="/ppt/slides/slide10.xml" Id="R12085e01d3014569" /><Relationship Type="http://schemas.openxmlformats.org/officeDocument/2006/relationships/slide" Target="/ppt/slides/slide11.xml" Id="Re7e6f8e6bd0c44c1" /><Relationship Type="http://schemas.openxmlformats.org/officeDocument/2006/relationships/slide" Target="/ppt/slides/slide12.xml" Id="R1dbcf6bfbadf45f3" /><Relationship Type="http://schemas.openxmlformats.org/officeDocument/2006/relationships/slide" Target="/ppt/slides/slide13.xml" Id="R00b72883e2ac44af" /><Relationship Type="http://schemas.openxmlformats.org/officeDocument/2006/relationships/slide" Target="/ppt/slides/slide14.xml" Id="R887f25c2086e40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424cc80c73341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b3b88626d8a46df" /><Relationship Type="http://schemas.openxmlformats.org/officeDocument/2006/relationships/notesMaster" Target="/ppt/notesMasters/notesMaster1.xml" Id="Rf7a30d5ee73142f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b699196a9fa4640" /><Relationship Type="http://schemas.openxmlformats.org/officeDocument/2006/relationships/notesMaster" Target="/ppt/notesMasters/notesMaster1.xml" Id="R0ff1eef0c1a2473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997bbc8c1914d5b" /><Relationship Type="http://schemas.openxmlformats.org/officeDocument/2006/relationships/notesMaster" Target="/ppt/notesMasters/notesMaster1.xml" Id="R5a9d0d37fc9c44d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65638142c004554" /><Relationship Type="http://schemas.openxmlformats.org/officeDocument/2006/relationships/notesMaster" Target="/ppt/notesMasters/notesMaster1.xml" Id="R474ee3a85e3b4b1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d699dcf1a8c4da5" /><Relationship Type="http://schemas.openxmlformats.org/officeDocument/2006/relationships/notesMaster" Target="/ppt/notesMasters/notesMaster1.xml" Id="R701956d9224949c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b82972baf7e403f" /><Relationship Type="http://schemas.openxmlformats.org/officeDocument/2006/relationships/notesMaster" Target="/ppt/notesMasters/notesMaster1.xml" Id="R69ddf47c8af5414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7ee1ea9f524790" /><Relationship Type="http://schemas.openxmlformats.org/officeDocument/2006/relationships/notesMaster" Target="/ppt/notesMasters/notesMaster1.xml" Id="Rd0882e7fd62047b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0a309ff459443bf" /><Relationship Type="http://schemas.openxmlformats.org/officeDocument/2006/relationships/notesMaster" Target="/ppt/notesMasters/notesMaster1.xml" Id="Rdab4df0cfb3c496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419e58dbfab4813" /><Relationship Type="http://schemas.openxmlformats.org/officeDocument/2006/relationships/notesMaster" Target="/ppt/notesMasters/notesMaster1.xml" Id="Rc5d6102fc5964f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5911fe58d54d4b" /><Relationship Type="http://schemas.openxmlformats.org/officeDocument/2006/relationships/notesMaster" Target="/ppt/notesMasters/notesMaster1.xml" Id="R95e5daa248b446e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297baf59cad48c7" /><Relationship Type="http://schemas.openxmlformats.org/officeDocument/2006/relationships/notesMaster" Target="/ppt/notesMasters/notesMaster1.xml" Id="R07e122243ae644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e043009fef4657" /><Relationship Type="http://schemas.openxmlformats.org/officeDocument/2006/relationships/notesMaster" Target="/ppt/notesMasters/notesMaster1.xml" Id="R04a4f9675c704ef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294d61279c4449" /><Relationship Type="http://schemas.openxmlformats.org/officeDocument/2006/relationships/notesMaster" Target="/ppt/notesMasters/notesMaster1.xml" Id="Ra6ff9ef3bc2446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afcc79ff9474683" /><Relationship Type="http://schemas.openxmlformats.org/officeDocument/2006/relationships/notesMaster" Target="/ppt/notesMasters/notesMaster1.xml" Id="R38b0418059dd49e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0e2ae015e424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29fc8c29d4aa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9b742918c466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a20725d3a4e1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6f0aefda3440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60e6e3204f2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791b852584ed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17ea4946a424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764abd6fc4a3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0af678c4b417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49fe1b2df4677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D3C7E74-8A3F-4DCC-B272-D938422E3CC8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955868A-BAE6-4E21-8440-7FE16C2910B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C422577-A266-4277-91B1-901BB520D2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225C9E0-97B3-42CA-8A24-5B26C642C0E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B07AB3D-ECFC-4804-9A6D-44FC7333088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C372BA8-D5CF-43A1-AB79-0824D6BF52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3FE67CF3-67F7-49E4-A948-B648797A527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0EEF57B-0617-415A-B6BB-DEF90563077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65024B1-299F-4E86-853D-2583328DB4B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7275080-4C46-40A1-B351-89FB69B149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17FA7A3D-5ED4-450F-87B3-BFB990D6C83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7C8D7EA-8D29-4FF1-8717-943B2749D70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03A6080-8EC9-4539-A291-8D14D3AB725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93317D5-F6DD-4789-A6A8-A4934F14470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8EAFD3-37D7-481D-A8CC-4CAD93A0204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D099F4B-57E5-4B58-8974-E70AFC6B20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50147AA-57C9-46F8-A535-65E4D50C4BF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05B96D5-618E-4CE3-9546-3AE6E7432B8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BC62A19-FE1C-442A-894D-82085418575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A77B662-73DB-47C8-846E-71E0CF4D4F8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5AD62F4-E16C-41F7-9889-3F1DF387CA5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9499CCF-AFCE-46BF-9148-AB6E69A7A86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A6F03C2-6313-4016-A2A2-BE06894056C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1A2C976-9B40-450D-A80B-4AF8EF56C0F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C937C7C-D6FE-4C9C-B9A9-A7297EF3411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9BC1E95-1286-4DDE-8014-D3ECF2EC489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73E5BC-AE5D-4573-8118-EAB2555EFDB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B72BAD1-29D1-41BF-BA7B-A20A9FFFC1A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D58F3FC-E267-4362-9926-84DE1FFC4C9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0AA6929-3FD1-489A-A02D-801C079A658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C2A22FDE-F061-4AAB-99EA-63C7621EB63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B00F46D-1669-441B-82D7-D78C970C0C2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D7415E7-BDCD-4F74-930B-9D2FF8E1E06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0A246710-812F-4916-A3AF-5B04CD6CDE8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E7330FE7-851D-4C67-81C4-E660E4B1BE96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CB24E86A-AE72-45C0-AEEA-EF3D42A0712B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FBC54B1E-6E5F-4157-B200-7CC42830B9E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B6CA6BD-A290-47BC-84D0-7CB8AE9F206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21B40E43-3BE7-4E6E-A50C-522C5934B52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FC09336-8F4F-43C5-90CA-859B4BB79C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22CBCF4E-CF4F-47C1-9203-0E3D1366AE6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12D5F66A-069E-4067-A47A-5923FAD03BC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DC5884E1-905B-4817-86D3-2DDB26D6B90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FE4587FB-4A01-4F38-8E29-D53BF0D6E16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0F76DB84-DA4C-4963-AAD3-68E7FA96E0F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A6CF5AD1-0C03-4549-8531-0B1DB195B72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3E8BB2C-D727-474F-B3AC-A344150B0DA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8CF5CC3-09D5-4451-8BF6-1FC2D45E418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892EB9E-B927-463F-8977-218F86AF8D0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5A2D21F-EDBD-45AA-876B-A2A10FC00F5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6112607-B4C9-4E3F-8AC2-1C24C5E15BA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48EF139-C15A-41A0-8656-24ADA322CB3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F487D67-3185-4CDF-9091-987F47CA4A5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1E0B086E-DAA3-4F46-8609-8E1C91A4768C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75C46984-9F01-421A-B68C-13917BD9B37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70EDCE1-6A46-45A2-8A93-BD2DF47DEDB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50C3B473-EA81-4E46-B8D8-0AF9BDFBB0C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4CDD258-55A0-42E0-B80F-3B851629EB0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05150c221c64daf" /><Relationship Type="http://schemas.openxmlformats.org/officeDocument/2006/relationships/slideLayout" Target="/ppt/slideLayouts/slideLayout1.xml" Id="R40bfb464dd524346" /><Relationship Type="http://schemas.openxmlformats.org/officeDocument/2006/relationships/slideLayout" Target="/ppt/slideLayouts/slideLayout2.xml" Id="R6dfc72e3eaa7407d" /><Relationship Type="http://schemas.openxmlformats.org/officeDocument/2006/relationships/slideLayout" Target="/ppt/slideLayouts/slideLayout3.xml" Id="Re7f1599602ab47bf" /><Relationship Type="http://schemas.openxmlformats.org/officeDocument/2006/relationships/slideLayout" Target="/ppt/slideLayouts/slideLayout4.xml" Id="R202d00e77b1d4640" /><Relationship Type="http://schemas.openxmlformats.org/officeDocument/2006/relationships/slideLayout" Target="/ppt/slideLayouts/slideLayout5.xml" Id="R793a53f7f59d451f" /><Relationship Type="http://schemas.openxmlformats.org/officeDocument/2006/relationships/slideLayout" Target="/ppt/slideLayouts/slideLayout6.xml" Id="R6da666515656441b" /><Relationship Type="http://schemas.openxmlformats.org/officeDocument/2006/relationships/slideLayout" Target="/ppt/slideLayouts/slideLayout7.xml" Id="Rda3f024e50054483" /><Relationship Type="http://schemas.openxmlformats.org/officeDocument/2006/relationships/slideLayout" Target="/ppt/slideLayouts/slideLayout8.xml" Id="R982ad8a4c8324ee8" /><Relationship Type="http://schemas.openxmlformats.org/officeDocument/2006/relationships/slideLayout" Target="/ppt/slideLayouts/slideLayout9.xml" Id="Rc8d930cba9484e76" /><Relationship Type="http://schemas.openxmlformats.org/officeDocument/2006/relationships/slideLayout" Target="/ppt/slideLayouts/slideLayout10.xml" Id="R2c3684f248be401a" /><Relationship Type="http://schemas.openxmlformats.org/officeDocument/2006/relationships/slideLayout" Target="/ppt/slideLayouts/slideLayout11.xml" Id="Rb0ae0374976c42d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1B574278-9E56-4C38-8EB3-EE1919AC3F7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4BA245A-138D-4B83-9E58-3724C17934E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E628CE7-87C6-4F38-B067-C4F605545489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9FB5599-DB29-4CEA-BA1E-AB5826B2B4F7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2348EC5-69BF-47B2-89EE-090243FFBA5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fb464dd524346"/>
    <p:sldLayoutId xmlns:r="http://schemas.openxmlformats.org/officeDocument/2006/relationships" id="2147483650" r:id="R6dfc72e3eaa7407d"/>
    <p:sldLayoutId xmlns:r="http://schemas.openxmlformats.org/officeDocument/2006/relationships" id="2147483651" r:id="Re7f1599602ab47bf"/>
    <p:sldLayoutId xmlns:r="http://schemas.openxmlformats.org/officeDocument/2006/relationships" id="2147483652" r:id="R202d00e77b1d4640"/>
    <p:sldLayoutId xmlns:r="http://schemas.openxmlformats.org/officeDocument/2006/relationships" id="2147483653" r:id="R793a53f7f59d451f"/>
    <p:sldLayoutId xmlns:r="http://schemas.openxmlformats.org/officeDocument/2006/relationships" id="2147483654" r:id="R6da666515656441b"/>
    <p:sldLayoutId xmlns:r="http://schemas.openxmlformats.org/officeDocument/2006/relationships" id="2147483655" r:id="Rda3f024e50054483"/>
    <p:sldLayoutId xmlns:r="http://schemas.openxmlformats.org/officeDocument/2006/relationships" id="2147483656" r:id="R982ad8a4c8324ee8"/>
    <p:sldLayoutId xmlns:r="http://schemas.openxmlformats.org/officeDocument/2006/relationships" id="2147483657" r:id="Rc8d930cba9484e76"/>
    <p:sldLayoutId xmlns:r="http://schemas.openxmlformats.org/officeDocument/2006/relationships" id="2147483658" r:id="R2c3684f248be401a"/>
    <p:sldLayoutId xmlns:r="http://schemas.openxmlformats.org/officeDocument/2006/relationships" id="2147483659" r:id="Rb0ae0374976c42d0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b06793cb49e4b0a" /><Relationship Type="http://schemas.openxmlformats.org/officeDocument/2006/relationships/image" Target="/ppt/media/image.png" Id="Rcd5523399e8d4fc4" /><Relationship Type="http://schemas.openxmlformats.org/officeDocument/2006/relationships/notesSlide" Target="/ppt/notesSlides/notesSlide1.xml" Id="R93b84ca5bc12458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38c1bc1047840ce" /><Relationship Type="http://schemas.openxmlformats.org/officeDocument/2006/relationships/notesSlide" Target="/ppt/notesSlides/notesSlide10.xml" Id="R1243215ad6154ae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870c9f603a74aa8" /><Relationship Type="http://schemas.openxmlformats.org/officeDocument/2006/relationships/notesSlide" Target="/ppt/notesSlides/notesSlide11.xml" Id="Rb57c0263254948a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335062e8339423c" /><Relationship Type="http://schemas.openxmlformats.org/officeDocument/2006/relationships/notesSlide" Target="/ppt/notesSlides/notesSlide12.xml" Id="Rfe93319c70894d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b26319229f44da6" /><Relationship Type="http://schemas.openxmlformats.org/officeDocument/2006/relationships/notesSlide" Target="/ppt/notesSlides/notesSlide13.xml" Id="Rd100d97301d7405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3f90badbc2d40f0" /><Relationship Type="http://schemas.openxmlformats.org/officeDocument/2006/relationships/notesSlide" Target="/ppt/notesSlides/notesSlide14.xml" Id="R79628ed2d155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ba8b9279bee44fc" /><Relationship Type="http://schemas.openxmlformats.org/officeDocument/2006/relationships/notesSlide" Target="/ppt/notesSlides/notesSlide2.xml" Id="R7434eaeb6417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d129f2f6da14c99" /><Relationship Type="http://schemas.openxmlformats.org/officeDocument/2006/relationships/notesSlide" Target="/ppt/notesSlides/notesSlide3.xml" Id="R67916a9432f7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1e797e0a51a411c" /><Relationship Type="http://schemas.openxmlformats.org/officeDocument/2006/relationships/notesSlide" Target="/ppt/notesSlides/notesSlide4.xml" Id="Ra9ac38ff1264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5b27a4b9b54afa" /><Relationship Type="http://schemas.openxmlformats.org/officeDocument/2006/relationships/notesSlide" Target="/ppt/notesSlides/notesSlide5.xml" Id="Rc27aad421bad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e83384a9eb44764" /><Relationship Type="http://schemas.openxmlformats.org/officeDocument/2006/relationships/notesSlide" Target="/ppt/notesSlides/notesSlide6.xml" Id="R1cb8a9585063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93f388ea2c44e68" /><Relationship Type="http://schemas.openxmlformats.org/officeDocument/2006/relationships/notesSlide" Target="/ppt/notesSlides/notesSlide7.xml" Id="Re767165d0afb48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413f4a627e461b" /><Relationship Type="http://schemas.openxmlformats.org/officeDocument/2006/relationships/notesSlide" Target="/ppt/notesSlides/notesSlide8.xml" Id="R5b6c2d2151fc4e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e1e134586ed4a5c" /><Relationship Type="http://schemas.openxmlformats.org/officeDocument/2006/relationships/notesSlide" Target="/ppt/notesSlides/notesSlide9.xml" Id="Rdd22c439bedb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C8345B9-7941-4436-B80A-808D04B0A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3E3C6A9-E888-4A87-920F-B0F9A4F42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6F4352"/>
                </a:solidFill>
                <a:latin typeface="Aptos"/>
                <a:ea typeface="Aptos"/>
                <a:cs typeface="Aptos"/>
              </a:rPr>
              <a:t>THE ADVENTURES OF</a:t>
            </a:r>
          </a:p>
          <a:p xmlns:a="http://schemas.openxmlformats.org/drawingml/2006/main">
            <a:pPr algn="ctr">
              <a:defRPr sz="1725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6F4352"/>
                </a:solidFill>
                <a:latin typeface="Aptos"/>
                <a:ea typeface="Aptos"/>
                <a:cs typeface="Aptos"/>
              </a:rPr>
              <a:t>SHERLOCK HOLMES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70D91C6-443B-41E4-A291-CA0206E49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5523399e8d4fc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061F10EE-0241-4EDB-8A66-8AC1FC831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B4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09424507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75B1C8-907A-48BF-89BE-7B220788F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67DC051-C71B-433D-88FB-998690E8F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8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3F5693C-D5D7-4FE4-BC19-E1D2EB1B9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BD5A732-B202-431F-9796-D2CA00FE8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5C547D1-D17D-4DDD-AD4A-F1056414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Speckled Band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42A3540-DC47-4387-B13A-3BD3EB20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FF3CC34-BBB4-478B-B550-A4CB12D0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the locked-room solution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8403F45-9D91-493A-A7E3-A5527381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1BF51F8-DC8D-4D5A-A74B-4FD968B5F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Science: whistle, milk and the 'band'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13ACF0D-A7E4-4358-B59D-35A5A0EE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C8C386E6-9D49-4A1D-B814-5E5B6E4E2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DF1BE562-A30B-45FD-B2CB-113627308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12</a:t>
            </a:r>
          </a:p>
        </p:txBody>
      </p:sp>
    </p:spTree>
    <p:extLst>
      <p:ext uri="{BB962C8B-B14F-4D97-AF65-F5344CB8AC3E}">
        <p14:creationId xmlns:p14="http://schemas.microsoft.com/office/powerpoint/2010/main" val="132108632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B0BA601-D44E-4FD3-8E10-48D37DF80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F7CE24C-895B-4C4B-9143-2C4AD5A06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9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DEEF1EA-E66B-43A0-9D75-E902FA54F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9A34CD-8508-417E-90BD-71AE231E2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595FDDE-E734-45FB-AE20-B387E8562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Engineer's Thumb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AB297FB-251B-443B-A0B0-400C8EF28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49E38AB-4A59-4351-B0B0-40E8AC99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Narration: the engineer's night of terror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4BA66E3-A204-48B4-9EE2-A916A12F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D46511A-C57B-44E7-A524-87429D09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why this case is unusual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F2013D6-7D9E-4BA5-8FCC-2CDA314F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50F99307-CC15-4AAE-81BF-B8D06A18D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CEED0E68-B9B3-4B73-BEA3-390F8322A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12</a:t>
            </a:r>
          </a:p>
        </p:txBody>
      </p:sp>
    </p:spTree>
    <p:extLst>
      <p:ext uri="{BB962C8B-B14F-4D97-AF65-F5344CB8AC3E}">
        <p14:creationId xmlns:p14="http://schemas.microsoft.com/office/powerpoint/2010/main" val="173268366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3882AFA-28B2-4D49-8C76-3ED81C7D9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D2A3BCE-5124-47B8-B826-BC51B5028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10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70B494A-3E4D-4E00-B864-957762F28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0DF52D9-D796-4FFE-BF52-E527E6E7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A93745C-DE33-48B8-86B7-A671808D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Noble Bachelor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ECC64FD-6556-4D60-A2C3-D17FFC584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25A9487-DFA1-4293-ABE9-4FA690DE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the vanishing bride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F347015-81F9-43A3-9A5B-7D23C0658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71B89C4-7BA1-4F16-BE46-0A1AB612A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History: Victorian marriage and class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CA587D-132C-45A8-8367-A09B4728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6C619A87-3FF0-473F-89D6-66C44E03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48552241-0998-40C6-A2B5-2C264C2DD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12</a:t>
            </a:r>
          </a:p>
        </p:txBody>
      </p:sp>
    </p:spTree>
    <p:extLst>
      <p:ext uri="{BB962C8B-B14F-4D97-AF65-F5344CB8AC3E}">
        <p14:creationId xmlns:p14="http://schemas.microsoft.com/office/powerpoint/2010/main" val="6638037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DAE705-C5C1-4A2E-937D-737C31DAF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8CA3435-B296-4225-930D-FB3EE50C4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11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AA97465-3A5A-4550-8841-82E536927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4B11BD7-101A-4E20-92B7-EE5028594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0FD3045-B435-4D65-BD81-7D2478AB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Beryl Coronet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BFC1656-A028-46FE-8865-4A4B82C5E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86F0B71-ED32-4EB6-8B02-6C6D4ED3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how appearances deceive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040225D-A0B4-4839-9D46-F53CCA8CE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BA73AB6-8BC0-44AD-8F64-5887FC76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PSHE: trust within a family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0ABE60A-0CBD-4F49-8355-BD4851452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7E8B51E7-2FA5-467D-8092-BA543FCD4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7A7ED5A8-F149-490C-BDF5-ACFE252A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12</a:t>
            </a:r>
          </a:p>
        </p:txBody>
      </p:sp>
    </p:spTree>
    <p:extLst>
      <p:ext uri="{BB962C8B-B14F-4D97-AF65-F5344CB8AC3E}">
        <p14:creationId xmlns:p14="http://schemas.microsoft.com/office/powerpoint/2010/main" val="56080372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8F2C56A-E77C-4F0E-81C4-C946D45E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EC03185-2129-4591-B1C0-58FD7F90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12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657F530-CE46-4412-8234-D13268379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ABA6C49-DCC2-4D16-BEBB-C567465AF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736D3A1-D482-44AE-B889-163FFE506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Copper Beeches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DE536B5-D517-4CC1-BA90-E1AB82B7E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0940707-C981-42CE-A0DC-A5875D0C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Narration: the strange household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7293A62-52D9-45B4-9409-A46E523D9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1120E4B-2419-4D24-94BF-30457F95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Wrap-up: why Holmes endures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FFA7BB3-D89A-47B1-BB75-FA2850CEF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0309FC6D-C4BB-4324-9CDC-2763F3010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F45EC224-D490-429A-900F-379B1E29C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12</a:t>
            </a:r>
          </a:p>
        </p:txBody>
      </p:sp>
    </p:spTree>
    <p:extLst>
      <p:ext uri="{BB962C8B-B14F-4D97-AF65-F5344CB8AC3E}">
        <p14:creationId xmlns:p14="http://schemas.microsoft.com/office/powerpoint/2010/main" val="146546583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100FD58-E0C8-4253-8D01-E3A97D586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D3A6D64-C07A-482B-9EB4-AF7FC3448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394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6B8FE68-9D2E-44D9-86CB-32FFD6AC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78693B40-F8E5-451C-B8AA-D5A2F1E89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Case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0CF1014-77C8-4581-BB48-F365E78D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422224FE-783D-4473-B7DA-5E6AFC08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5D9AF3D-75FA-41E3-A9F6-731C80FF6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C79458C-5CD0-482F-BE99-85A2C8210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8AFCFA0-9797-4D04-B488-CA7F58E8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FE977A4-2B1D-4339-A2E7-8067B703B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Sherlock Holmes Stories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BFF4BF8B-EBA1-41D4-9071-6F5531D3D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F5235EE-5DB6-42B9-ACFD-E7A7392D6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A42A65D-F225-40DA-BDBF-10744B907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14CDA2C-EC65-413D-A143-FF20F617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C4B9DB6F-469F-4115-89E2-B9963654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B86526AA-77B7-4B55-BC65-45FD4FB67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Deduction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2212CC5B-AFE2-4D3F-AA32-DE61BCC0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3335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AD638010-4481-4D08-8811-776A1742E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311DD6D4-3AA6-4D68-835A-170A85B4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B4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078547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B7981B3-C02D-4084-8541-B8EC944E8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237619C-44DC-406F-990B-3B61BA1FF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473A46C-5B97-4DAC-B6D1-518D7A01E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2EF1F49-78AA-4F6C-AB43-4BA7B4E5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53A4B18-5689-4C62-AD0F-7F3FA160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A Scandal in Bohemia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C9D4ECC-7D0D-491A-9ECD-CCB864C8C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ECC73C8-F00C-4204-BE78-BD5CF39BC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Narration: how Irene Adler outwits Holmes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CB67BD0-06CC-46C7-ACD5-88DC5BFC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5DA3D84-CFF0-452C-9926-2599E6D2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why she is always 'the woman'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40A650C-46B5-48E7-A568-CA78A0D56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6BF4A8D2-1C0C-4165-A8E4-38AB83121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874BBDFF-5E0C-4056-8176-BDAEFDCC4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12</a:t>
            </a:r>
          </a:p>
        </p:txBody>
      </p:sp>
    </p:spTree>
    <p:extLst>
      <p:ext uri="{BB962C8B-B14F-4D97-AF65-F5344CB8AC3E}">
        <p14:creationId xmlns:p14="http://schemas.microsoft.com/office/powerpoint/2010/main" val="193257926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853A388-CD32-458B-A78F-DE1F8FA64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7645A47-4E6D-4DAB-9366-942C3EAF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D55ADF-B3A6-483B-8E39-C94D2B844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EC182DC-D5C6-44E3-8A90-7A7E056CD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815499C-5786-41E3-B499-AC38C4BF6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Red-Headed League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E07F8AB-1792-4344-85A1-C4D5B7E5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3FFD367-3BCB-4505-BFB3-57BA358F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the clues in an absurd job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5BE4EB6-63C8-4BD2-B363-55C659B4F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48D69F8-BAA0-4CE8-AFC1-A5410210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Literacy: what makes a fair puzzle?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34EF8D6-64C3-49E7-8D43-B8A9F7B98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7958B5F0-ABE5-40A3-91A0-952ECB858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0291693B-67D8-4A8B-8DE7-BE41CB8D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12</a:t>
            </a:r>
          </a:p>
        </p:txBody>
      </p:sp>
    </p:spTree>
    <p:extLst>
      <p:ext uri="{BB962C8B-B14F-4D97-AF65-F5344CB8AC3E}">
        <p14:creationId xmlns:p14="http://schemas.microsoft.com/office/powerpoint/2010/main" val="2142771080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13070BC-006C-479B-A7B1-1EBF6E962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E91983C-32AB-4D32-A49A-FFD8FD509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3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EBDC1D0-B001-4B9E-8529-BB5A9208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88BD159-A526-4E30-BAEF-8AD8AF029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15424F5-B79E-45DD-BE14-36550A327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A Case of Identity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35F1C6A-FF4E-4739-9615-F29DE5219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531935D-697A-498D-BD2C-053008F4E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reading tiny details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70F6AEC-DE99-4673-9298-CE54837B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0EE8CF9-D908-4B36-A707-253DCF566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Science: try close observation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8289DCB-63F2-4806-ABD4-9FC0052EA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C7C79CFC-504D-4988-BAD4-45402AAD2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4E5F13B8-07B2-460C-A38F-BE0F0ECD3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12</a:t>
            </a:r>
          </a:p>
        </p:txBody>
      </p:sp>
    </p:spTree>
    <p:extLst>
      <p:ext uri="{BB962C8B-B14F-4D97-AF65-F5344CB8AC3E}">
        <p14:creationId xmlns:p14="http://schemas.microsoft.com/office/powerpoint/2010/main" val="183749702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D49DAA9-379D-43C0-ACFB-F91D539A1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D48F8DE-9CE7-4A40-B551-E820DD4DD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4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A07ADB9-E3B6-49CA-80E7-EEE4915BC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847BBAE-0F7B-4621-9AB9-80878DE70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9D4D473-E878-4C0E-A816-5C3F3A82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Boscombe Valley Mystery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5E0A615-AAC3-41FF-AE38-4016E884B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B7B3CEA-B127-4230-90DD-85A17458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Narration: clearing the accused man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3E7264A-1E01-4CB5-85AB-22B139E6F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B736C31-309A-4E6B-8C85-FB7695E7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PSHE: jumping to conclusions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6C8FD55-7CB6-4D66-BA3E-43CDE907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47FC4F0D-DBF1-4FDE-9EC4-40B95022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3D0E6BE1-57D7-4FC2-94EA-F50A639C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12</a:t>
            </a:r>
          </a:p>
        </p:txBody>
      </p:sp>
    </p:spTree>
    <p:extLst>
      <p:ext uri="{BB962C8B-B14F-4D97-AF65-F5344CB8AC3E}">
        <p14:creationId xmlns:p14="http://schemas.microsoft.com/office/powerpoint/2010/main" val="60827838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E5E1597-9650-4CDB-A7A6-A74A7FBAA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46D1C56-0CF3-4AC1-B196-05049AE1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5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DDAF7EF-34BD-4EE2-A4BA-7AE76F562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DF4D0B-F742-43E9-A72A-5EFD6491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377057A-A85B-4B94-A6F3-FD5B05AB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Five Orange Pips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BD96B20-9B32-43C9-A28E-43C2CCBA1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C0DC865-36A5-4145-A08E-08C48B4F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History: secret societies / the KKK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52C4D79-EB75-4B5D-8469-C4E87ADD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0DDE914-C465-47F5-9A67-7F997342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a case Holmes doesn't fully win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C25E147-7374-4B00-B7A7-50D1C13C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6F3E8B84-C143-409C-97AB-5CF06B956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4F8B20FF-34A3-407F-A9DD-41E6E134E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12</a:t>
            </a:r>
          </a:p>
        </p:txBody>
      </p:sp>
    </p:spTree>
    <p:extLst>
      <p:ext uri="{BB962C8B-B14F-4D97-AF65-F5344CB8AC3E}">
        <p14:creationId xmlns:p14="http://schemas.microsoft.com/office/powerpoint/2010/main" val="162114849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4FD1FFD-C051-4749-8920-7342D498E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8DC549D-8094-47B6-95DB-CE1618A11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6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B814982-452E-44ED-8EA6-3E0D27D7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93FE0B0-6533-46EA-8A28-06CBBFCD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B9C48CC-C4F2-4DFC-96DD-2F0CA2902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Man with the Twisted Lip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93B7EBB-BB97-4712-A48C-AA84C206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E6F9FCC-2845-4774-A6F2-7FA6D193A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Discuss: the beggar-gentleman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4EDB1C1-EFB0-49BD-87F8-347345498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8A34C57-CBC4-4B12-91A9-E41B17384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History: hidden Victorian London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009C902-B267-4184-98E1-6C767A7F4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5127DA1A-3562-4047-B178-329F01AA1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1423B55C-2F96-40E2-A63D-88B4A0F1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12</a:t>
            </a:r>
          </a:p>
        </p:txBody>
      </p:sp>
    </p:spTree>
    <p:extLst>
      <p:ext uri="{BB962C8B-B14F-4D97-AF65-F5344CB8AC3E}">
        <p14:creationId xmlns:p14="http://schemas.microsoft.com/office/powerpoint/2010/main" val="34112374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C6F1729-4872-4DD5-8BF2-22CEDD42B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1017476-C35E-4105-A7EA-5F07E20B8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Case 7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F1518C1-85B8-4793-A144-7AC4E190F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A4A3B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4574993-8911-409B-9272-3702506C2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1E3D12F-F795-4038-AB50-E370E3C9E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Read: The Blue Carbuncle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FCED1BD-ACC4-431E-AD88-04DF60CB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3781E4C-9FD8-42A7-8E80-A2AE8ADD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Narration: the hat, the goose, the jewel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ECD0603-CAB7-4E2B-B93D-320DBBB14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6E9E6"/>
          </a:solidFill>
          <a:ln xmlns:a="http://schemas.openxmlformats.org/drawingml/2006/main" w="14288">
            <a:solidFill>
              <a:srgbClr val="B68B4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376F654-6E8D-4511-B77A-2CA5660D0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6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63A"/>
                </a:solidFill>
                <a:latin typeface="Aptos"/>
                <a:ea typeface="Aptos"/>
                <a:cs typeface="Aptos"/>
              </a:rPr>
              <a:t>PSHE: was mercy the right choice?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D1D39D0-963B-4385-9A71-EBCF47199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B4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B4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8C56397C-9871-4FC9-8512-358CF5D3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4A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0B66E6DF-B7C7-437D-9934-CB7428C7B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12</a:t>
            </a:r>
          </a:p>
        </p:txBody>
      </p:sp>
    </p:spTree>
    <p:extLst>
      <p:ext uri="{BB962C8B-B14F-4D97-AF65-F5344CB8AC3E}">
        <p14:creationId xmlns:p14="http://schemas.microsoft.com/office/powerpoint/2010/main" val="166953835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2026-08-05T18:29:17.4740000Z</dcterms:created>
  <dcterms:modified xsi:type="dcterms:W3CDTF">2026-08-05T18:29:17.4740000Z</dcterms:modified>
</coreProperties>
</file>