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9651ede65954aac" /><Relationship Type="http://schemas.openxmlformats.org/officeDocument/2006/relationships/extended-properties" Target="/docProps/app.xml" Id="Rbe0d8577ef8b4daf" /><Relationship Type="http://schemas.openxmlformats.org/officeDocument/2006/relationships/officeDocument" Target="/ppt/presentation.xml" Id="Rb1f523073095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f7cf574cc42b8"/>
  </p:sldMasterIdLst>
  <p:notesMasterIdLst>
    <p:notesMasterId xmlns:r="http://schemas.openxmlformats.org/officeDocument/2006/relationships" r:id="Rb26db2e3b76b4f55"/>
  </p:notesMasterIdLst>
  <p:sldIdLst>
    <p:sldId xmlns:r="http://schemas.openxmlformats.org/officeDocument/2006/relationships" id="256" r:id="R063646861d684d0f"/>
    <p:sldId xmlns:r="http://schemas.openxmlformats.org/officeDocument/2006/relationships" id="257" r:id="R15bbb5dd47634034"/>
    <p:sldId xmlns:r="http://schemas.openxmlformats.org/officeDocument/2006/relationships" id="258" r:id="R97e97ca7394a4244"/>
    <p:sldId xmlns:r="http://schemas.openxmlformats.org/officeDocument/2006/relationships" id="259" r:id="R2b4d48e066774007"/>
    <p:sldId xmlns:r="http://schemas.openxmlformats.org/officeDocument/2006/relationships" id="260" r:id="Rdfdea2f46b684cac"/>
    <p:sldId xmlns:r="http://schemas.openxmlformats.org/officeDocument/2006/relationships" id="261" r:id="Re2d3e8f9c5c94136"/>
    <p:sldId xmlns:r="http://schemas.openxmlformats.org/officeDocument/2006/relationships" id="262" r:id="Raf0e9fdc6d794620"/>
    <p:sldId xmlns:r="http://schemas.openxmlformats.org/officeDocument/2006/relationships" id="263" r:id="R494744da5aa2425d"/>
    <p:sldId xmlns:r="http://schemas.openxmlformats.org/officeDocument/2006/relationships" id="264" r:id="R450799a7e64a430d"/>
    <p:sldId xmlns:r="http://schemas.openxmlformats.org/officeDocument/2006/relationships" id="265" r:id="R13f9795e61394801"/>
    <p:sldId xmlns:r="http://schemas.openxmlformats.org/officeDocument/2006/relationships" id="266" r:id="R7969311ed2554932"/>
    <p:sldId xmlns:r="http://schemas.openxmlformats.org/officeDocument/2006/relationships" id="267" r:id="Rbe09e3a3f8164a2e"/>
    <p:sldId xmlns:r="http://schemas.openxmlformats.org/officeDocument/2006/relationships" id="268" r:id="Rb367f9eb2d184b90"/>
    <p:sldId xmlns:r="http://schemas.openxmlformats.org/officeDocument/2006/relationships" id="269" r:id="Rd75cdbd28f1e4962"/>
    <p:sldId xmlns:r="http://schemas.openxmlformats.org/officeDocument/2006/relationships" id="270" r:id="R8f93b17f5fe642df"/>
    <p:sldId xmlns:r="http://schemas.openxmlformats.org/officeDocument/2006/relationships" id="271" r:id="Rd88648b5b57d44ba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c38d93d7b7c45b2" /><Relationship Type="http://schemas.openxmlformats.org/officeDocument/2006/relationships/slideMaster" Target="/ppt/slideMasters/slideMaster1.xml" Id="R2eef7cf574cc42b8" /><Relationship Type="http://schemas.openxmlformats.org/officeDocument/2006/relationships/notesMaster" Target="/ppt/notesMasters/notesMaster1.xml" Id="Rb26db2e3b76b4f55" /><Relationship Type="http://schemas.openxmlformats.org/officeDocument/2006/relationships/presProps" Target="/ppt/presProps.xml" Id="R70de5d585ae34530" /><Relationship Type="http://schemas.openxmlformats.org/officeDocument/2006/relationships/viewProps" Target="/ppt/viewProps.xml" Id="Re1a2801b6c964f21" /><Relationship Type="http://schemas.openxmlformats.org/officeDocument/2006/relationships/tableStyles" Target="/ppt/tableStyles.xml" Id="R6a394f96bb3e4898" /><Relationship Type="http://schemas.openxmlformats.org/officeDocument/2006/relationships/slide" Target="/ppt/slides/slide1.xml" Id="R063646861d684d0f" /><Relationship Type="http://schemas.openxmlformats.org/officeDocument/2006/relationships/slide" Target="/ppt/slides/slide2.xml" Id="R15bbb5dd47634034" /><Relationship Type="http://schemas.openxmlformats.org/officeDocument/2006/relationships/slide" Target="/ppt/slides/slide3.xml" Id="R97e97ca7394a4244" /><Relationship Type="http://schemas.openxmlformats.org/officeDocument/2006/relationships/slide" Target="/ppt/slides/slide4.xml" Id="R2b4d48e066774007" /><Relationship Type="http://schemas.openxmlformats.org/officeDocument/2006/relationships/slide" Target="/ppt/slides/slide5.xml" Id="Rdfdea2f46b684cac" /><Relationship Type="http://schemas.openxmlformats.org/officeDocument/2006/relationships/slide" Target="/ppt/slides/slide6.xml" Id="Re2d3e8f9c5c94136" /><Relationship Type="http://schemas.openxmlformats.org/officeDocument/2006/relationships/slide" Target="/ppt/slides/slide7.xml" Id="Raf0e9fdc6d794620" /><Relationship Type="http://schemas.openxmlformats.org/officeDocument/2006/relationships/slide" Target="/ppt/slides/slide8.xml" Id="R494744da5aa2425d" /><Relationship Type="http://schemas.openxmlformats.org/officeDocument/2006/relationships/slide" Target="/ppt/slides/slide9.xml" Id="R450799a7e64a430d" /><Relationship Type="http://schemas.openxmlformats.org/officeDocument/2006/relationships/slide" Target="/ppt/slides/slide10.xml" Id="R13f9795e61394801" /><Relationship Type="http://schemas.openxmlformats.org/officeDocument/2006/relationships/slide" Target="/ppt/slides/slide11.xml" Id="R7969311ed2554932" /><Relationship Type="http://schemas.openxmlformats.org/officeDocument/2006/relationships/slide" Target="/ppt/slides/slide12.xml" Id="Rbe09e3a3f8164a2e" /><Relationship Type="http://schemas.openxmlformats.org/officeDocument/2006/relationships/slide" Target="/ppt/slides/slide13.xml" Id="Rb367f9eb2d184b90" /><Relationship Type="http://schemas.openxmlformats.org/officeDocument/2006/relationships/slide" Target="/ppt/slides/slide14.xml" Id="Rd75cdbd28f1e4962" /><Relationship Type="http://schemas.openxmlformats.org/officeDocument/2006/relationships/slide" Target="/ppt/slides/slide15.xml" Id="R8f93b17f5fe642df" /><Relationship Type="http://schemas.openxmlformats.org/officeDocument/2006/relationships/slide" Target="/ppt/slides/slide16.xml" Id="Rd88648b5b57d44b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1260ee1c889467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acb03f940aa473a" /><Relationship Type="http://schemas.openxmlformats.org/officeDocument/2006/relationships/notesMaster" Target="/ppt/notesMasters/notesMaster1.xml" Id="R1e13dc462110476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89e08b3cbd34596" /><Relationship Type="http://schemas.openxmlformats.org/officeDocument/2006/relationships/notesMaster" Target="/ppt/notesMasters/notesMaster1.xml" Id="R6b1af271dd23411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4fa4dbf09254da5" /><Relationship Type="http://schemas.openxmlformats.org/officeDocument/2006/relationships/notesMaster" Target="/ppt/notesMasters/notesMaster1.xml" Id="Rfb21d77ed9034ea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56a940ac7c24970" /><Relationship Type="http://schemas.openxmlformats.org/officeDocument/2006/relationships/notesMaster" Target="/ppt/notesMasters/notesMaster1.xml" Id="R15f8311269b04bc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d0264a2266b403a" /><Relationship Type="http://schemas.openxmlformats.org/officeDocument/2006/relationships/notesMaster" Target="/ppt/notesMasters/notesMaster1.xml" Id="Rc95610431e454ec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ba02f06722b4444" /><Relationship Type="http://schemas.openxmlformats.org/officeDocument/2006/relationships/notesMaster" Target="/ppt/notesMasters/notesMaster1.xml" Id="Rdbb995ff92ef462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7a79117713548ff" /><Relationship Type="http://schemas.openxmlformats.org/officeDocument/2006/relationships/notesMaster" Target="/ppt/notesMasters/notesMaster1.xml" Id="R5c280c5f202e4ea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362f9ae80c946e2" /><Relationship Type="http://schemas.openxmlformats.org/officeDocument/2006/relationships/notesMaster" Target="/ppt/notesMasters/notesMaster1.xml" Id="R1adc207116ed4ac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824be147e744af0" /><Relationship Type="http://schemas.openxmlformats.org/officeDocument/2006/relationships/notesMaster" Target="/ppt/notesMasters/notesMaster1.xml" Id="R57b771f15e1f44e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d510c8de8043e1" /><Relationship Type="http://schemas.openxmlformats.org/officeDocument/2006/relationships/notesMaster" Target="/ppt/notesMasters/notesMaster1.xml" Id="R531b8db3f04146e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35b04bdf97e4e79" /><Relationship Type="http://schemas.openxmlformats.org/officeDocument/2006/relationships/notesMaster" Target="/ppt/notesMasters/notesMaster1.xml" Id="R5efe63b56c5e4cb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760c068471d41e3" /><Relationship Type="http://schemas.openxmlformats.org/officeDocument/2006/relationships/notesMaster" Target="/ppt/notesMasters/notesMaster1.xml" Id="Ra23ebbd7897542f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c8f43bea4fb4416" /><Relationship Type="http://schemas.openxmlformats.org/officeDocument/2006/relationships/notesMaster" Target="/ppt/notesMasters/notesMaster1.xml" Id="R8810fb249c33499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179e05bfa864562" /><Relationship Type="http://schemas.openxmlformats.org/officeDocument/2006/relationships/notesMaster" Target="/ppt/notesMasters/notesMaster1.xml" Id="R014b96d6870645a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e221509b05048dd" /><Relationship Type="http://schemas.openxmlformats.org/officeDocument/2006/relationships/notesMaster" Target="/ppt/notesMasters/notesMaster1.xml" Id="Rf08f9369652344e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780293444ca4f93" /><Relationship Type="http://schemas.openxmlformats.org/officeDocument/2006/relationships/notesMaster" Target="/ppt/notesMasters/notesMaster1.xml" Id="R5b74513b2d54410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30edb0c2c4a2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7693beb01467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59e9be6ae4ff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37b36e68b4d4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abbe1352e4c7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43f1d37cb418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87e4d99b44b0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2684366484e2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5915f7ee444d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384d9b056401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ddecbbe1a4d58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267FEEE-731C-4880-899F-8BBF76CE044B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8AC83295-C7BF-480F-9025-4B491258770E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FE19566-66FA-4ACE-B5E8-71EA05ED310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3884901-3BD6-4DF1-BB45-4393F346FDF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CA3EC2-8ECD-44CD-A0C7-00B52E255B1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D31C4DA-4F02-4CC7-BE16-180C182C5A8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A6973D50-7C9B-4CF9-BAD6-6C09E44E180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8F0B918-F8F8-42A9-A5D4-080DC87E761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EB96418-0606-4065-B2CD-F944D48CF9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7E1652C-B22A-4946-A0A6-64B3053DCBE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E1991E5C-025F-4550-8A2E-ABE1F29558D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607919ED-6DAF-4C30-90D5-69C5D839C49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11DF111-DDB3-4209-A004-E57A518F6A2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EA3B7B5-6C40-472F-A566-40F4C184616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F88E272-EC72-49A3-BA22-F10D05DFE90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D84B46-3E47-44C0-9BA6-9472B20A932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C703F37-0BDF-44F3-B0DB-654F22AB1D2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7E0E14F-3E20-445D-AD23-5FC2246EFF8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1BE822F-F335-4F50-8604-364E1418548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8F47EB2-0479-4439-A468-1C858A747E5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B3E1BD0-A741-4A57-9476-B481230C99E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C753742-B2C4-4853-B558-5CBA6A7A013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286580F-C055-4D2B-9365-C498FD664E0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7CAC7EB-50C0-4EB4-83A4-25B8FB8D95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F71179F-7CFB-4308-A689-36F89F83A1D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41212E5-AA41-45EB-B618-3E0F20076BF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0F0763-B5C2-4898-8F2B-58F8CCED34D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2F18DBC3-24E5-449F-B539-C7C1E83698AA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69F3B73-B102-4BF2-9337-74053B3EE0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5D9CB11E-783F-4136-A847-E37AA9E057A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4032F164-B63B-4512-8A12-F90A91D03FD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96A2DB9-823E-46C4-B931-D10A71D251E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F008ADA-AA3D-4139-8412-C8F0A798395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A0A05BD8-6A38-4992-BB3E-EDA12C9FB2F2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5543607B-33D6-47AF-BA71-9038124D61CE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A095B045-765D-4EB2-B5DC-8BE762E48055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284C1D36-0ED1-44C3-AA54-54E6515B550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D53A8DA-F574-415C-88A4-7DC3A073308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85FED3EA-55B9-4B98-A483-D83E067357A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92F45A-E4D7-4F94-B555-6C7D6342379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B6D7FF80-A521-4E5C-8812-1F199F8B60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67216D1A-5D3B-4430-BF9A-D8B1A078D0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1F4A2798-B270-45E7-9662-61522BD81E9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442E4CAF-01C2-4ECA-97A7-B233EFC6A62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2E4F5221-7F2B-434E-A2AE-11E3825082C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BC8E6DEC-4A2E-4E12-B1E6-0C51A0CF36B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173D2AD-37A0-482A-A1C7-DE8CF5C9C3A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1D87464F-5113-4B78-8A29-C5CF8F9FBA8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0ACBE09F-D415-44B0-8CBB-9AF4365ABA06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468506E-CFB3-4F0C-BCA9-D3D37CEB8B9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A8528F42-BD1C-4711-B85E-26E9660D059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CA111563-7655-47EB-9529-45828F519E5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2A38F00-5784-4D84-851D-2BAECF05844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AA4C9DDD-841A-4323-9724-9AA6992978BE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C75788DB-C70B-4533-B64F-B2500AA6E0BA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D5215EFA-70DF-47D3-B4F0-6A77BCDCACC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8BF2B89-02B9-4591-8D7B-7CCA24B0442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E5EAB42-7CDA-4699-81B2-BEECCD8EC36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3009938a7114591" /><Relationship Type="http://schemas.openxmlformats.org/officeDocument/2006/relationships/slideLayout" Target="/ppt/slideLayouts/slideLayout1.xml" Id="Rd58ba7edbdf64062" /><Relationship Type="http://schemas.openxmlformats.org/officeDocument/2006/relationships/slideLayout" Target="/ppt/slideLayouts/slideLayout2.xml" Id="Rebdfd28f06374429" /><Relationship Type="http://schemas.openxmlformats.org/officeDocument/2006/relationships/slideLayout" Target="/ppt/slideLayouts/slideLayout3.xml" Id="R36249c6d339644e2" /><Relationship Type="http://schemas.openxmlformats.org/officeDocument/2006/relationships/slideLayout" Target="/ppt/slideLayouts/slideLayout4.xml" Id="R958ddd7fe3be4977" /><Relationship Type="http://schemas.openxmlformats.org/officeDocument/2006/relationships/slideLayout" Target="/ppt/slideLayouts/slideLayout5.xml" Id="R6fb717fc80154f5a" /><Relationship Type="http://schemas.openxmlformats.org/officeDocument/2006/relationships/slideLayout" Target="/ppt/slideLayouts/slideLayout6.xml" Id="Rbbb9b10bf51e49b9" /><Relationship Type="http://schemas.openxmlformats.org/officeDocument/2006/relationships/slideLayout" Target="/ppt/slideLayouts/slideLayout7.xml" Id="Rd7a5da875ea24939" /><Relationship Type="http://schemas.openxmlformats.org/officeDocument/2006/relationships/slideLayout" Target="/ppt/slideLayouts/slideLayout8.xml" Id="R4fb235e3f4aa4133" /><Relationship Type="http://schemas.openxmlformats.org/officeDocument/2006/relationships/slideLayout" Target="/ppt/slideLayouts/slideLayout9.xml" Id="R4f96552429d64dc3" /><Relationship Type="http://schemas.openxmlformats.org/officeDocument/2006/relationships/slideLayout" Target="/ppt/slideLayouts/slideLayout10.xml" Id="Rae4fba2141254233" /><Relationship Type="http://schemas.openxmlformats.org/officeDocument/2006/relationships/slideLayout" Target="/ppt/slideLayouts/slideLayout11.xml" Id="Rc5cf8459a36a443c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89E5A5D1-D155-42DB-ACC5-E8295C1A5D2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AC97342-A521-41E8-8A5C-380C5C27B8F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306E54E-84D0-442A-8E86-BD3BAA1A0C54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715EAF7-9E02-4B74-8A8E-651BD83C7DD0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D15C32-428E-4411-BE49-98CCE438B3F8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ba7edbdf64062"/>
    <p:sldLayoutId xmlns:r="http://schemas.openxmlformats.org/officeDocument/2006/relationships" id="2147483650" r:id="Rebdfd28f06374429"/>
    <p:sldLayoutId xmlns:r="http://schemas.openxmlformats.org/officeDocument/2006/relationships" id="2147483651" r:id="R36249c6d339644e2"/>
    <p:sldLayoutId xmlns:r="http://schemas.openxmlformats.org/officeDocument/2006/relationships" id="2147483652" r:id="R958ddd7fe3be4977"/>
    <p:sldLayoutId xmlns:r="http://schemas.openxmlformats.org/officeDocument/2006/relationships" id="2147483653" r:id="R6fb717fc80154f5a"/>
    <p:sldLayoutId xmlns:r="http://schemas.openxmlformats.org/officeDocument/2006/relationships" id="2147483654" r:id="Rbbb9b10bf51e49b9"/>
    <p:sldLayoutId xmlns:r="http://schemas.openxmlformats.org/officeDocument/2006/relationships" id="2147483655" r:id="Rd7a5da875ea24939"/>
    <p:sldLayoutId xmlns:r="http://schemas.openxmlformats.org/officeDocument/2006/relationships" id="2147483656" r:id="R4fb235e3f4aa4133"/>
    <p:sldLayoutId xmlns:r="http://schemas.openxmlformats.org/officeDocument/2006/relationships" id="2147483657" r:id="R4f96552429d64dc3"/>
    <p:sldLayoutId xmlns:r="http://schemas.openxmlformats.org/officeDocument/2006/relationships" id="2147483658" r:id="Rae4fba2141254233"/>
    <p:sldLayoutId xmlns:r="http://schemas.openxmlformats.org/officeDocument/2006/relationships" id="2147483659" r:id="Rc5cf8459a36a443c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a6ab62e91a44e4a" /><Relationship Type="http://schemas.openxmlformats.org/officeDocument/2006/relationships/image" Target="/ppt/media/image.png" Id="Rb0b1d7dff65c42de" /><Relationship Type="http://schemas.openxmlformats.org/officeDocument/2006/relationships/notesSlide" Target="/ppt/notesSlides/notesSlide1.xml" Id="R35e044d61c3d41f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6f810baf1e44423" /><Relationship Type="http://schemas.openxmlformats.org/officeDocument/2006/relationships/notesSlide" Target="/ppt/notesSlides/notesSlide10.xml" Id="R7de9709aef3449a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e3efa6dc8f74566" /><Relationship Type="http://schemas.openxmlformats.org/officeDocument/2006/relationships/notesSlide" Target="/ppt/notesSlides/notesSlide11.xml" Id="R3ecaceb3b9bc45a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32820fa78314a5b" /><Relationship Type="http://schemas.openxmlformats.org/officeDocument/2006/relationships/notesSlide" Target="/ppt/notesSlides/notesSlide12.xml" Id="R61c21818889a437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7b84fc08ebf4564" /><Relationship Type="http://schemas.openxmlformats.org/officeDocument/2006/relationships/notesSlide" Target="/ppt/notesSlides/notesSlide13.xml" Id="R99e99b64d2f640a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ee70c3c0ade42b2" /><Relationship Type="http://schemas.openxmlformats.org/officeDocument/2006/relationships/notesSlide" Target="/ppt/notesSlides/notesSlide14.xml" Id="Rbcef880de92f4d7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f8f4d3d76254497" /><Relationship Type="http://schemas.openxmlformats.org/officeDocument/2006/relationships/notesSlide" Target="/ppt/notesSlides/notesSlide15.xml" Id="Rb9d24ff9183e4b3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08befc00dbc4700" /><Relationship Type="http://schemas.openxmlformats.org/officeDocument/2006/relationships/notesSlide" Target="/ppt/notesSlides/notesSlide16.xml" Id="Ra9bf22f4e0f0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b8af01bf8454ac6" /><Relationship Type="http://schemas.openxmlformats.org/officeDocument/2006/relationships/notesSlide" Target="/ppt/notesSlides/notesSlide2.xml" Id="Re2ef16244c60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c9982be6e844a9a" /><Relationship Type="http://schemas.openxmlformats.org/officeDocument/2006/relationships/notesSlide" Target="/ppt/notesSlides/notesSlide3.xml" Id="R1b1c1531d17b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9bf795d13b44466" /><Relationship Type="http://schemas.openxmlformats.org/officeDocument/2006/relationships/notesSlide" Target="/ppt/notesSlides/notesSlide4.xml" Id="R0b7550443f54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5cea05c16734ffd" /><Relationship Type="http://schemas.openxmlformats.org/officeDocument/2006/relationships/notesSlide" Target="/ppt/notesSlides/notesSlide5.xml" Id="Rfed315375a5f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3ca1bf764f2415e" /><Relationship Type="http://schemas.openxmlformats.org/officeDocument/2006/relationships/notesSlide" Target="/ppt/notesSlides/notesSlide6.xml" Id="R8bfb078d49f7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31f5eb37a1747f5" /><Relationship Type="http://schemas.openxmlformats.org/officeDocument/2006/relationships/notesSlide" Target="/ppt/notesSlides/notesSlide7.xml" Id="Rf63e01a5597d430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6f0148ab7e84acf" /><Relationship Type="http://schemas.openxmlformats.org/officeDocument/2006/relationships/notesSlide" Target="/ppt/notesSlides/notesSlide8.xml" Id="R184535d8d0ed4bf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0373f94bd7e4c02" /><Relationship Type="http://schemas.openxmlformats.org/officeDocument/2006/relationships/notesSlide" Target="/ppt/notesSlides/notesSlide9.xml" Id="R086bb4ad5431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1E7E72E-D1AD-4D88-A51B-6281228E1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58CEC91F-2BF3-4965-BC0C-8B6AA1A8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150" b="1">
                <a:solidFill>
                  <a:srgbClr val="413634"/>
                </a:solidFill>
                <a:latin typeface="Aptos Display"/>
                <a:ea typeface="Aptos Display"/>
                <a:cs typeface="Aptos Display"/>
              </a:defRPr>
            </a:pPr>
            <a:r>
              <a:rPr sz="3150" b="1">
                <a:solidFill>
                  <a:srgbClr val="413634"/>
                </a:solidFill>
                <a:latin typeface="Aptos Display"/>
                <a:ea typeface="Aptos Display"/>
                <a:cs typeface="Aptos Display"/>
              </a:rPr>
              <a:t>ROMEO AND JULIET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6246770-465B-4C68-B8D2-48F8710CB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F4352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b1d7dff65c42d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xpedition-rule">
            <a:extLst xmlns:a="http://schemas.openxmlformats.org/drawingml/2006/main">
              <a:ext uri="{FF2B5EF4-FFF2-40B4-BE49-F238E27FC236}">
                <a16:creationId xmlns:a16="http://schemas.microsoft.com/office/drawing/2014/main" id="{A5F3EFC6-998A-4FF1-ADA1-3CD33E1FE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A915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8312798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072011D-DDF0-4809-8E80-3B7D05318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F6FAA12-D220-4909-936A-8370F3FAD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966A232-3D22-4DC5-B1E3-9EBACD2D7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79A5858-FCFA-4A73-9CE4-64E5B3397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0B98271-2C08-41FF-9009-998A18812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3 Sc 2-3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42693B7-A859-47A2-BC13-071D01517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FC12C90-D160-436E-835F-3F24C9C40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Discuss: their different reactions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6F547D3-451D-4938-BF64-6B9676284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686DBF8-C7F1-46B3-B86A-1BB7E6266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Drama: Juliet waiting for night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720A125-F46F-43C8-8A8B-FF0DAA278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F40B468D-CA33-4368-9625-014B73314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EDFDAAC0-2363-44DC-960D-FA92B8277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14</a:t>
            </a:r>
          </a:p>
        </p:txBody>
      </p:sp>
    </p:spTree>
    <p:extLst>
      <p:ext uri="{BB962C8B-B14F-4D97-AF65-F5344CB8AC3E}">
        <p14:creationId xmlns:p14="http://schemas.microsoft.com/office/powerpoint/2010/main" val="103023726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BE55C1D-BA87-4FDE-BF77-C67BEE062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C5ED6FF-7286-426D-84FF-7CD1618ED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CAB59F0-4C06-4459-8F08-25CB68CEA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79F5BAD-9399-4889-A33F-DE9D158A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8398056-FAB6-46F5-A714-6D345050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3 Sc 4-5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A2B4929-37E6-4CE1-82DC-C0E818E2D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E01841F-A475-4266-9984-912817CB2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Narration: the dawn parting; the clash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5A1DD51-9686-4BF3-94CE-DF9DCE63D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E561C89-24A5-4727-B610-F34391FB6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PSHE: Juliet vs her parents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AD2BA09-57A7-4BB8-AAE2-8911AFE64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6367555E-42F1-448F-8E6F-A384A2EBE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23F9AA63-66E1-430E-BF0C-4D56DA980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14</a:t>
            </a:r>
          </a:p>
        </p:txBody>
      </p:sp>
    </p:spTree>
    <p:extLst>
      <p:ext uri="{BB962C8B-B14F-4D97-AF65-F5344CB8AC3E}">
        <p14:creationId xmlns:p14="http://schemas.microsoft.com/office/powerpoint/2010/main" val="1209776474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8E04F0E-622C-43B9-B575-D5CBFE657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388FE06-3223-4B1E-BA52-19409234C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AF6A110-9A48-4F10-8C58-09D293397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956BBC8-A27C-4551-8861-3D181919A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55F371E-B512-45DA-A49E-57CE5505D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4 Sc 1-2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6154472-F389-4E4D-9E05-6BE0CF27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34B5DDE-752F-440D-A928-4E58E7EAF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Narration: the Friar's potion plan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92E718C-45A7-4C8E-8918-AAE4A159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1F9CD9E-2C18-4BF9-BE35-169E5B0DA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Science: what a 'sleeping draught' was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4D7AFDC-8CFA-4321-88F6-DE568B0CA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A25C3BFB-5EC7-4D64-BEA9-454F5B40C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CE8C027B-BDD2-4171-A4AA-786FBB638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14</a:t>
            </a:r>
          </a:p>
        </p:txBody>
      </p:sp>
    </p:spTree>
    <p:extLst>
      <p:ext uri="{BB962C8B-B14F-4D97-AF65-F5344CB8AC3E}">
        <p14:creationId xmlns:p14="http://schemas.microsoft.com/office/powerpoint/2010/main" val="1842911792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5F0436C-E169-453C-A62F-883A5C5A3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617EA57-F535-447C-9A25-29A4D7F6B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010A902-9828-43BE-AA66-4E8B79CD6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9284C2F-0916-4AEB-A68E-4595924DD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846D729-1FFE-490C-94B4-18CA386D7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4 Sc 3-5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12DC294-832F-4C50-B467-9596FD281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875D3A0-E15B-421C-8F7C-14461284B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Drama: Juliet's soliloquy before drinking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E740B2E-AEC0-4BE9-B455-43BE3655A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31C149E-E219-4D53-A532-486BCBA0E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Discuss: her fear and loneliness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CB93981-C867-48AC-A261-52490CC1C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3010215A-0FAB-4AF3-9131-06330FE7F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0847671D-CA17-4E45-961C-8EEAD9378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14</a:t>
            </a:r>
          </a:p>
        </p:txBody>
      </p:sp>
    </p:spTree>
    <p:extLst>
      <p:ext uri="{BB962C8B-B14F-4D97-AF65-F5344CB8AC3E}">
        <p14:creationId xmlns:p14="http://schemas.microsoft.com/office/powerpoint/2010/main" val="1535110396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90F9F92-A771-40A5-83E7-DF3B1DE0C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AB0AEEB-E23D-4815-9707-4F2C73D8C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C39BB0B-8CFC-46E2-8BE4-B3548F2AE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2ED1C33-5B6B-4776-AD2D-0F8EC7F3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F8FAA68-EF2A-4EEE-919C-8F4954F12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5 Sc 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E8BD2FE-56C0-4D5A-BCBD-5BB4F5E70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BACB0E5-25FE-402E-9D12-FDEB4F4B6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Discuss: news that arrives wrong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727A09D-88E2-44D9-989E-1658E9D73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29C3779-90CB-4F12-AF2B-73295ACA9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Literacy: the failed message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37E1929-51A4-4833-BEF3-87D874D67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22BB1C59-87AB-45F0-96EC-CF38F3926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54939E74-C3C9-42B4-9987-3A5E27387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14</a:t>
            </a:r>
          </a:p>
        </p:txBody>
      </p:sp>
    </p:spTree>
    <p:extLst>
      <p:ext uri="{BB962C8B-B14F-4D97-AF65-F5344CB8AC3E}">
        <p14:creationId xmlns:p14="http://schemas.microsoft.com/office/powerpoint/2010/main" val="168125098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656FDE9-CC2E-40F1-B7EE-C7B9E2A55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CA9A471-FA59-48BF-95C2-ACC834943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32AD4E1-6155-479D-814C-D3A9B9DB2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77ED4BA-B31B-4C34-A6B6-5B4EF40B3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6871622-65DB-4ABF-AD3F-9DBD00F88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5 Sc 2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5906D52-8F86-44D9-B22D-272E856B0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95ED421-B1B0-462F-A870-A3AD88305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Narration: why the plan falls apart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DA7802C-D383-4416-8970-9F6FACEB5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6C60FE1-DD65-4DB2-990E-EC7A2B5CF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History: the plague delays the letter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F5A8532-3DD2-4022-ACE2-69FE07AE6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AC3E3CDA-2BF2-4C88-8533-A6490352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07A20D40-A5C8-44C9-85FF-8FB04568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14</a:t>
            </a:r>
          </a:p>
        </p:txBody>
      </p:sp>
    </p:spTree>
    <p:extLst>
      <p:ext uri="{BB962C8B-B14F-4D97-AF65-F5344CB8AC3E}">
        <p14:creationId xmlns:p14="http://schemas.microsoft.com/office/powerpoint/2010/main" val="1325638111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3557BD3-A73F-4EBA-9B61-C919D881F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C465F56-3758-4ED1-B1D5-A16589D9E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655B2DA-D8E6-44FE-AE7F-81332D916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DEFC1CB-135E-493D-86DA-FB9EDF89B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5FF18BE-A5FB-47E6-949A-99C6B4A63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5 Sc 3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AB1EBDD-C003-42DC-B6CA-C3E1B7B1D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AB80030-95AE-41A1-AF3A-6DE9C11CE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Wrap-up: the tomb and the peace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79F55CB-B74B-4C94-A660-171E5FE30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60DCDEB-DD98-4AD6-B44B-98A4D60FD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Extension: fate or human choice?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9F50DDC-8874-4BFB-8807-6E62169DA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6BBAEECA-8948-4F4A-963B-3A8FAC07D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6883A704-F73A-441D-A4E9-D4B8612DB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14</a:t>
            </a:r>
          </a:p>
        </p:txBody>
      </p:sp>
    </p:spTree>
    <p:extLst>
      <p:ext uri="{BB962C8B-B14F-4D97-AF65-F5344CB8AC3E}">
        <p14:creationId xmlns:p14="http://schemas.microsoft.com/office/powerpoint/2010/main" val="142938869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FF04AE6-9DD6-4C7B-8A9C-965F98145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E9356AB-8CBB-44AB-8477-82558F66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B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2A860AA-C8C1-4F5F-8DC8-5E1FBD54D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3335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6002390D-58EB-4D69-9E9B-C9D65773B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262A854-88D1-4BCB-A0EA-63C16A659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3335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1884391B-CC6F-4A38-A1C3-A3DC74EC8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0D5D340B-3E3E-438C-B0DA-EF76AB701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3335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DEBA390B-399B-4F39-AB11-66A3EE9B8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685F550-A243-4FB2-A56C-FBEA9C078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3335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4389C5A-CA16-4374-8410-DB9B2061D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The Play (Romeo and Juliet)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44E0366D-87BE-4A01-8D19-E241C1C55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3335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7F7A9060-F3CD-4DA0-8142-7953C0414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DC45B0A-2BDF-424A-8976-A339B236C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3335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B2F6A9DC-F27E-4B76-B27D-76858A572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3AAA38C7-A0BA-4995-B6BB-E43F17100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3335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19E5C943-3193-432F-8A7A-CA51E848E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Quotation Bank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96E74981-524B-4DC2-B1F4-ADBF5C2DB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3335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676166F8-2DCE-4E72-89C6-10DC1327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Watch a Film Version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1BF2C994-9F1C-4FDE-8ED4-344AECD4F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A915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8387651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8390903-A0D5-46F1-ABF1-C8740EDE5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4889D7E-BEA7-468E-BBE9-11B45DC5E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A0474D9-9295-412E-93CA-FA8CCEC5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E98B120-B8B0-4616-8E3D-477A662C3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E091441-F39F-4FAA-BA70-CB0420FCF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Prologue + Act 1 Sc 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7806C5B-91C0-4EF9-B166-1F437F378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57CA15F-AF07-480A-918A-352855046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Narration: the feud and lovesick Romeo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6AC8BE0-0150-47DC-95C5-0876C1EB6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B8203D3-D733-440C-88FF-86BA0FC85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Literacy: why reveal the ending?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963D478-9D02-4280-B065-F5EF29157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F2C74CEE-D7ED-4A26-8E17-16B858122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F30FCAF1-388E-4AEB-A97C-3C9454D4D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14</a:t>
            </a:r>
          </a:p>
        </p:txBody>
      </p:sp>
    </p:spTree>
    <p:extLst>
      <p:ext uri="{BB962C8B-B14F-4D97-AF65-F5344CB8AC3E}">
        <p14:creationId xmlns:p14="http://schemas.microsoft.com/office/powerpoint/2010/main" val="116233216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47FAA7B-E234-4151-A9F6-BB3782093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EB4004E-D6DF-4367-B803-F847B69C5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06C7B20-26C5-4842-949D-AEA87904B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00F29F1-5F28-46CE-B7CF-4C1EDFD6F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B7858B2-CF8A-4497-860A-42C09D603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1 Sc 2-3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889EEB7-B60F-4B2C-81CC-8072DE312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00E4950-61CD-4A84-BD28-D28159F9B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Discuss: Juliet's say in marriage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83D459E-1427-4C27-A7A8-8E241AAC2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B86A3DB-59A8-42E0-AC24-E45544902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History: daughters and marriage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50BE4CD-58AA-4938-964B-5F8B6E059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CBDABD1E-B26D-4D73-9468-34D7D3CFC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80A7F896-E600-42F4-B10B-F2514A058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14</a:t>
            </a:r>
          </a:p>
        </p:txBody>
      </p:sp>
    </p:spTree>
    <p:extLst>
      <p:ext uri="{BB962C8B-B14F-4D97-AF65-F5344CB8AC3E}">
        <p14:creationId xmlns:p14="http://schemas.microsoft.com/office/powerpoint/2010/main" val="98054844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FE378EB-8256-4386-BAA7-E90A8713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CE714A1-4221-4481-8B5F-BD5579AEB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C94F19A-51D3-4B0B-BEAF-0C524F737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17E3510-575C-43FF-9475-A073E1987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390EA24-CEC5-4C3C-8258-E63E5E748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1 Sc 4-5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7BBC729-5FA9-455B-A7B2-D102B6635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A279CA5-88A1-4D80-A1E0-7D373C8F8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Drama: the lovers' shared sonnet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8F201F7-4586-4DC5-BC9C-DD647C76D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EE48BD1-7EFA-4337-8174-501FDB306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Discuss: love at first sight?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C89F128-A417-4D0E-87CD-DB0EF0AF8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CCF8E8B7-5D28-449F-8C49-883901E84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A52DE191-1A9D-4AA1-BFA4-94CC5C168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14</a:t>
            </a:r>
          </a:p>
        </p:txBody>
      </p:sp>
    </p:spTree>
    <p:extLst>
      <p:ext uri="{BB962C8B-B14F-4D97-AF65-F5344CB8AC3E}">
        <p14:creationId xmlns:p14="http://schemas.microsoft.com/office/powerpoint/2010/main" val="65623748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FDE5DC2-776D-4086-90FF-D92B73BA5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F3993FF-8DC2-4DCC-8B93-2D796E6AF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3E04D46-F815-44C4-B706-3C1322C21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AD123CC-7962-41BF-85D4-2C232E18F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C685D51-AF89-4184-AFB7-111FD0912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2 Chorus + Sc 1-2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9BD9FDC-7532-4577-B2A5-316BF424C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0966816-0B31-4C41-BDDB-C858E30D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Drama: perform the balcony scene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1E4F774-C286-4718-940A-F85BB8516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7CDC6BF-ED7A-4ACF-BDA4-CCA713D9F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Literacy: light and dark imagery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A5461CE-EC00-44B2-B6AE-4064A54B5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F32A7A85-FAF3-4050-B063-4B09DA3FB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BE06FF9E-687D-4C06-BD02-E514E83E4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14</a:t>
            </a:r>
          </a:p>
        </p:txBody>
      </p:sp>
    </p:spTree>
    <p:extLst>
      <p:ext uri="{BB962C8B-B14F-4D97-AF65-F5344CB8AC3E}">
        <p14:creationId xmlns:p14="http://schemas.microsoft.com/office/powerpoint/2010/main" val="596459389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326C15E-97C0-410B-B88A-0244818AC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B273142-FB66-4F9D-B003-BCBB49128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83901D8-2894-47F7-808C-0DD35A5B5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1C0DE09-DEF1-4690-8E94-F32CA005C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50697E0-961C-402E-AF9A-44068C469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2 Sc 3-4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0BAEA67-1801-4107-B83E-5AC87CA89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8F57016-280C-4884-873D-42F1CC6F0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Discuss: is the Friar wise or reckless?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00585FE-CD38-40BC-A126-58235A367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8D45190-402B-4A07-AC67-940C98BF5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Drama: Mercutio's banter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FBBAC3E-4841-4032-B2CA-67C05699B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13FB3EDC-509B-4E6D-A815-280B783E5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84EBF867-49A5-4358-AB2C-F9831ECE3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14</a:t>
            </a:r>
          </a:p>
        </p:txBody>
      </p:sp>
    </p:spTree>
    <p:extLst>
      <p:ext uri="{BB962C8B-B14F-4D97-AF65-F5344CB8AC3E}">
        <p14:creationId xmlns:p14="http://schemas.microsoft.com/office/powerpoint/2010/main" val="88652092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E44F6BC-2800-4520-9C23-D990DB53E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B7D8550-5D9E-4F38-8F85-ED0423D94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8F07E20-22A7-4073-9B72-64C4A2C29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5BB559F-41F6-4DBD-A6A8-22BD307D8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9798BCA-F3A0-45ED-9643-CB6CAA9A1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2 Sc 5-6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A99FDFB-2B96-4699-94E0-3DC23085A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61E3989-2BE7-437F-B3E1-263851084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Narration: the secret marriage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2688CF9-46B3-45CC-BDBD-9B8BFF6A4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42DA991-98FD-4CA4-87BC-B07656872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PSHE: love vs infatuation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D96246C-BD7E-4E92-BBE9-00A7F48B2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93308000-E27E-436D-90E0-7ADD56192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C33988D2-3454-4675-90C5-92FA2EDD8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14</a:t>
            </a:r>
          </a:p>
        </p:txBody>
      </p:sp>
    </p:spTree>
    <p:extLst>
      <p:ext uri="{BB962C8B-B14F-4D97-AF65-F5344CB8AC3E}">
        <p14:creationId xmlns:p14="http://schemas.microsoft.com/office/powerpoint/2010/main" val="111994769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618FA49-BB62-4BAB-9C1C-1ADA8B2BF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18875C2-FB3B-43F3-89C7-37F3F8797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1C7541D-542F-4A72-A26C-80A0B2C52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8584D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C220006-9AD8-4521-974E-1A3A95302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FA7DA49-B968-4844-AAF1-2BF41E70A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Act 3 Sc 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AD0BC8C-78E9-4C5E-B632-56886C6CB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C16A23E-B7BD-42E6-9F6E-421D987DC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Narration: the fatal duel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2E1B81A-194B-41ED-B91B-82FD21F7C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4DE"/>
          </a:solidFill>
          <a:ln xmlns:a="http://schemas.openxmlformats.org/drawingml/2006/main" w="14288">
            <a:solidFill>
              <a:srgbClr val="BA915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E7C57C5-25AB-49D1-AD22-CC3CD6C2B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1363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13634"/>
                </a:solidFill>
                <a:latin typeface="Aptos"/>
                <a:ea typeface="Aptos"/>
                <a:cs typeface="Aptos"/>
              </a:rPr>
              <a:t>Discuss: who is to blame?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2857426-51D2-43EF-95E7-037FE3AB1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A915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A915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E7C1BB2A-8022-49D2-B859-FB3112680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8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84E0909E-6E31-4BFD-AEC0-BD38B8823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14</a:t>
            </a:r>
          </a:p>
        </p:txBody>
      </p:sp>
    </p:spTree>
    <p:extLst>
      <p:ext uri="{BB962C8B-B14F-4D97-AF65-F5344CB8AC3E}">
        <p14:creationId xmlns:p14="http://schemas.microsoft.com/office/powerpoint/2010/main" val="148803388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2026-08-05T18:21:06.6190000Z</dcterms:created>
  <dcterms:modified xsi:type="dcterms:W3CDTF">2026-08-05T18:21:06.6190000Z</dcterms:modified>
</coreProperties>
</file>