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1d5ca253d7e46a9" /><Relationship Type="http://schemas.openxmlformats.org/officeDocument/2006/relationships/extended-properties" Target="/docProps/app.xml" Id="R97bfb88f1de64df9" /><Relationship Type="http://schemas.openxmlformats.org/officeDocument/2006/relationships/officeDocument" Target="/ppt/presentation.xml" Id="R917ce1df2e7a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49fa1dea44a94"/>
  </p:sldMasterIdLst>
  <p:notesMasterIdLst>
    <p:notesMasterId xmlns:r="http://schemas.openxmlformats.org/officeDocument/2006/relationships" r:id="R9599da4aff354a10"/>
  </p:notesMasterIdLst>
  <p:sldIdLst>
    <p:sldId xmlns:r="http://schemas.openxmlformats.org/officeDocument/2006/relationships" id="256" r:id="Rddc44e8666d74346"/>
    <p:sldId xmlns:r="http://schemas.openxmlformats.org/officeDocument/2006/relationships" id="257" r:id="R564cffdabdff48dd"/>
    <p:sldId xmlns:r="http://schemas.openxmlformats.org/officeDocument/2006/relationships" id="258" r:id="Rf0950445ee504605"/>
    <p:sldId xmlns:r="http://schemas.openxmlformats.org/officeDocument/2006/relationships" id="259" r:id="Rb94f4696c45443bb"/>
    <p:sldId xmlns:r="http://schemas.openxmlformats.org/officeDocument/2006/relationships" id="260" r:id="R53be75b2118d4387"/>
    <p:sldId xmlns:r="http://schemas.openxmlformats.org/officeDocument/2006/relationships" id="261" r:id="Rfd89734c95d24103"/>
    <p:sldId xmlns:r="http://schemas.openxmlformats.org/officeDocument/2006/relationships" id="262" r:id="Rc29de60609f14cc8"/>
    <p:sldId xmlns:r="http://schemas.openxmlformats.org/officeDocument/2006/relationships" id="263" r:id="Ra9695e278eb649e0"/>
    <p:sldId xmlns:r="http://schemas.openxmlformats.org/officeDocument/2006/relationships" id="264" r:id="Rf12058e16c4442ab"/>
    <p:sldId xmlns:r="http://schemas.openxmlformats.org/officeDocument/2006/relationships" id="265" r:id="Rec10128f2b8045cb"/>
    <p:sldId xmlns:r="http://schemas.openxmlformats.org/officeDocument/2006/relationships" id="266" r:id="R3e36c209d20f411c"/>
    <p:sldId xmlns:r="http://schemas.openxmlformats.org/officeDocument/2006/relationships" id="267" r:id="Rf888247141a542f8"/>
    <p:sldId xmlns:r="http://schemas.openxmlformats.org/officeDocument/2006/relationships" id="268" r:id="R7ebfd0bb0591447e"/>
    <p:sldId xmlns:r="http://schemas.openxmlformats.org/officeDocument/2006/relationships" id="269" r:id="R69cf0fd18e4a4f04"/>
    <p:sldId xmlns:r="http://schemas.openxmlformats.org/officeDocument/2006/relationships" id="270" r:id="R342d7f10dc0b43b9"/>
    <p:sldId xmlns:r="http://schemas.openxmlformats.org/officeDocument/2006/relationships" id="271" r:id="R1080c7459b8842c7"/>
    <p:sldId xmlns:r="http://schemas.openxmlformats.org/officeDocument/2006/relationships" id="272" r:id="R58e5f7cd639d4025"/>
    <p:sldId xmlns:r="http://schemas.openxmlformats.org/officeDocument/2006/relationships" id="273" r:id="R019ef65e26964a50"/>
    <p:sldId xmlns:r="http://schemas.openxmlformats.org/officeDocument/2006/relationships" id="274" r:id="Re58027b7d3dd425e"/>
    <p:sldId xmlns:r="http://schemas.openxmlformats.org/officeDocument/2006/relationships" id="275" r:id="Rd3b6d8a8f42243b7"/>
    <p:sldId xmlns:r="http://schemas.openxmlformats.org/officeDocument/2006/relationships" id="276" r:id="Rce97da0d52504dc8"/>
    <p:sldId xmlns:r="http://schemas.openxmlformats.org/officeDocument/2006/relationships" id="277" r:id="R53991bda30124692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2019270366d46e1" /><Relationship Type="http://schemas.openxmlformats.org/officeDocument/2006/relationships/slideMaster" Target="/ppt/slideMasters/slideMaster1.xml" Id="Ra2d49fa1dea44a94" /><Relationship Type="http://schemas.openxmlformats.org/officeDocument/2006/relationships/notesMaster" Target="/ppt/notesMasters/notesMaster1.xml" Id="R9599da4aff354a10" /><Relationship Type="http://schemas.openxmlformats.org/officeDocument/2006/relationships/presProps" Target="/ppt/presProps.xml" Id="R077a0097fdd74a4c" /><Relationship Type="http://schemas.openxmlformats.org/officeDocument/2006/relationships/viewProps" Target="/ppt/viewProps.xml" Id="R7fb6a33dcad24532" /><Relationship Type="http://schemas.openxmlformats.org/officeDocument/2006/relationships/tableStyles" Target="/ppt/tableStyles.xml" Id="R73862790cddb49ff" /><Relationship Type="http://schemas.openxmlformats.org/officeDocument/2006/relationships/slide" Target="/ppt/slides/slide1.xml" Id="Rddc44e8666d74346" /><Relationship Type="http://schemas.openxmlformats.org/officeDocument/2006/relationships/slide" Target="/ppt/slides/slide2.xml" Id="R564cffdabdff48dd" /><Relationship Type="http://schemas.openxmlformats.org/officeDocument/2006/relationships/slide" Target="/ppt/slides/slide3.xml" Id="Rf0950445ee504605" /><Relationship Type="http://schemas.openxmlformats.org/officeDocument/2006/relationships/slide" Target="/ppt/slides/slide4.xml" Id="Rb94f4696c45443bb" /><Relationship Type="http://schemas.openxmlformats.org/officeDocument/2006/relationships/slide" Target="/ppt/slides/slide5.xml" Id="R53be75b2118d4387" /><Relationship Type="http://schemas.openxmlformats.org/officeDocument/2006/relationships/slide" Target="/ppt/slides/slide6.xml" Id="Rfd89734c95d24103" /><Relationship Type="http://schemas.openxmlformats.org/officeDocument/2006/relationships/slide" Target="/ppt/slides/slide7.xml" Id="Rc29de60609f14cc8" /><Relationship Type="http://schemas.openxmlformats.org/officeDocument/2006/relationships/slide" Target="/ppt/slides/slide8.xml" Id="Ra9695e278eb649e0" /><Relationship Type="http://schemas.openxmlformats.org/officeDocument/2006/relationships/slide" Target="/ppt/slides/slide9.xml" Id="Rf12058e16c4442ab" /><Relationship Type="http://schemas.openxmlformats.org/officeDocument/2006/relationships/slide" Target="/ppt/slides/slide10.xml" Id="Rec10128f2b8045cb" /><Relationship Type="http://schemas.openxmlformats.org/officeDocument/2006/relationships/slide" Target="/ppt/slides/slide11.xml" Id="R3e36c209d20f411c" /><Relationship Type="http://schemas.openxmlformats.org/officeDocument/2006/relationships/slide" Target="/ppt/slides/slide12.xml" Id="Rf888247141a542f8" /><Relationship Type="http://schemas.openxmlformats.org/officeDocument/2006/relationships/slide" Target="/ppt/slides/slide13.xml" Id="R7ebfd0bb0591447e" /><Relationship Type="http://schemas.openxmlformats.org/officeDocument/2006/relationships/slide" Target="/ppt/slides/slide14.xml" Id="R69cf0fd18e4a4f04" /><Relationship Type="http://schemas.openxmlformats.org/officeDocument/2006/relationships/slide" Target="/ppt/slides/slide15.xml" Id="R342d7f10dc0b43b9" /><Relationship Type="http://schemas.openxmlformats.org/officeDocument/2006/relationships/slide" Target="/ppt/slides/slide16.xml" Id="R1080c7459b8842c7" /><Relationship Type="http://schemas.openxmlformats.org/officeDocument/2006/relationships/slide" Target="/ppt/slides/slide17.xml" Id="R58e5f7cd639d4025" /><Relationship Type="http://schemas.openxmlformats.org/officeDocument/2006/relationships/slide" Target="/ppt/slides/slide18.xml" Id="R019ef65e26964a50" /><Relationship Type="http://schemas.openxmlformats.org/officeDocument/2006/relationships/slide" Target="/ppt/slides/slide19.xml" Id="Re58027b7d3dd425e" /><Relationship Type="http://schemas.openxmlformats.org/officeDocument/2006/relationships/slide" Target="/ppt/slides/slide20.xml" Id="Rd3b6d8a8f42243b7" /><Relationship Type="http://schemas.openxmlformats.org/officeDocument/2006/relationships/slide" Target="/ppt/slides/slide21.xml" Id="Rce97da0d52504dc8" /><Relationship Type="http://schemas.openxmlformats.org/officeDocument/2006/relationships/slide" Target="/ppt/slides/slide22.xml" Id="R53991bda3012469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34cd46af865484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6b6d6622b304a60" /><Relationship Type="http://schemas.openxmlformats.org/officeDocument/2006/relationships/notesMaster" Target="/ppt/notesMasters/notesMaster1.xml" Id="R822d18ddcc7b440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7e035ff16814374" /><Relationship Type="http://schemas.openxmlformats.org/officeDocument/2006/relationships/notesMaster" Target="/ppt/notesMasters/notesMaster1.xml" Id="Ra0f1b6c0b54b43c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c89667c480f4ded" /><Relationship Type="http://schemas.openxmlformats.org/officeDocument/2006/relationships/notesMaster" Target="/ppt/notesMasters/notesMaster1.xml" Id="Rff48bed1a8e44a2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356fb15a4a042f1" /><Relationship Type="http://schemas.openxmlformats.org/officeDocument/2006/relationships/notesMaster" Target="/ppt/notesMasters/notesMaster1.xml" Id="Ra97cd528daed44e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d62acd24bcc48f3" /><Relationship Type="http://schemas.openxmlformats.org/officeDocument/2006/relationships/notesMaster" Target="/ppt/notesMasters/notesMaster1.xml" Id="Rd509037306f14b8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64543dae3454eb3" /><Relationship Type="http://schemas.openxmlformats.org/officeDocument/2006/relationships/notesMaster" Target="/ppt/notesMasters/notesMaster1.xml" Id="R7c42e89f2b024ad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bcfe1e535334940" /><Relationship Type="http://schemas.openxmlformats.org/officeDocument/2006/relationships/notesMaster" Target="/ppt/notesMasters/notesMaster1.xml" Id="R918118465d8a48d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45c934fb7034d40" /><Relationship Type="http://schemas.openxmlformats.org/officeDocument/2006/relationships/notesMaster" Target="/ppt/notesMasters/notesMaster1.xml" Id="Rb93a239ccb2f499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5cd63d1fddc4abb" /><Relationship Type="http://schemas.openxmlformats.org/officeDocument/2006/relationships/notesMaster" Target="/ppt/notesMasters/notesMaster1.xml" Id="Rfd55ea72b654478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e1ce801ad4f4a55" /><Relationship Type="http://schemas.openxmlformats.org/officeDocument/2006/relationships/notesMaster" Target="/ppt/notesMasters/notesMaster1.xml" Id="Ra6cdfa84a366486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5d77432ded84ee6" /><Relationship Type="http://schemas.openxmlformats.org/officeDocument/2006/relationships/notesMaster" Target="/ppt/notesMasters/notesMaster1.xml" Id="R4ba2ffb351f94b6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2a986970807407a" /><Relationship Type="http://schemas.openxmlformats.org/officeDocument/2006/relationships/notesMaster" Target="/ppt/notesMasters/notesMaster1.xml" Id="Re5f435fa1896471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1fe5912734d4339" /><Relationship Type="http://schemas.openxmlformats.org/officeDocument/2006/relationships/notesMaster" Target="/ppt/notesMasters/notesMaster1.xml" Id="R8d308f546b5746a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f56be029e0154a2d" /><Relationship Type="http://schemas.openxmlformats.org/officeDocument/2006/relationships/notesMaster" Target="/ppt/notesMasters/notesMaster1.xml" Id="R55bdd4c26aff435a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ae40991c48f4ddc" /><Relationship Type="http://schemas.openxmlformats.org/officeDocument/2006/relationships/notesMaster" Target="/ppt/notesMasters/notesMaster1.xml" Id="R662fdbd50f364e5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8576add0e98446f" /><Relationship Type="http://schemas.openxmlformats.org/officeDocument/2006/relationships/notesMaster" Target="/ppt/notesMasters/notesMaster1.xml" Id="Rc9fef846a76b4c2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449eb912bf4a12" /><Relationship Type="http://schemas.openxmlformats.org/officeDocument/2006/relationships/notesMaster" Target="/ppt/notesMasters/notesMaster1.xml" Id="Rb88abeb504b1424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1420d5e41674b12" /><Relationship Type="http://schemas.openxmlformats.org/officeDocument/2006/relationships/notesMaster" Target="/ppt/notesMasters/notesMaster1.xml" Id="R3ae02f364f3748e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9d4177c5c1347d6" /><Relationship Type="http://schemas.openxmlformats.org/officeDocument/2006/relationships/notesMaster" Target="/ppt/notesMasters/notesMaster1.xml" Id="Rbf1e205fd86d495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aa4394e102e4ce0" /><Relationship Type="http://schemas.openxmlformats.org/officeDocument/2006/relationships/notesMaster" Target="/ppt/notesMasters/notesMaster1.xml" Id="R5143e3998d1c444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386240a9ed248ae" /><Relationship Type="http://schemas.openxmlformats.org/officeDocument/2006/relationships/notesMaster" Target="/ppt/notesMasters/notesMaster1.xml" Id="Rc4d0f17632b4492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b3c7a17ff084371" /><Relationship Type="http://schemas.openxmlformats.org/officeDocument/2006/relationships/notesMaster" Target="/ppt/notesMasters/notesMaster1.xml" Id="R9354ed90bfaf40d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4276e4cea48c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6a93f6286470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68c44ea9d4ec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4c2c2118c4c1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db7cc5b9244a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91bfaf3ee49f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fc39e97f54a4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3721060ef497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25b3644df483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30ca840e14c9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758915be34e72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32AD6F7-4A99-4887-93C6-55FD96390D9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68444102-4F50-4E47-8B5E-2DF43C92BC4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089822-BD2F-478C-80F5-19F8CCF2CA2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715A8E6-1B92-4CA5-875E-69E10EE08AF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38DB942-D865-4F5B-A767-5AF800D6D69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7694B73-AF65-4C17-B23A-9AB19789A8A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2E5075C8-8AD8-49B7-B091-C09A598F643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31D7149-8E17-4C24-A17C-A0CB5D3E7B9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130BA54-9CC5-4FEA-9EE0-F724F9CEA69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DB85980-CC44-4C8A-832B-F02C41C295D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ED933A97-92D3-4BE4-8A9B-DF1EA5C4E7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119813D5-5CCD-48C2-A085-47E985DB451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8195C05-0171-4901-AAB1-C564616F7B6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C223F69-4790-4AD7-91C1-4CF738E1A71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E01E61B-1B1D-44FC-A92A-FC0824E2F01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92FFA63-F56D-41B3-A0EB-2FCBA7C0A98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2E28DD4-823F-4E54-94B9-7A061D5D415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CAA737B-953A-4E74-9120-B118F46DE45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F639EBD-A3DA-4453-96B3-EBF4B2C025B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015B471-A707-4230-A5D5-D9FA1226F1E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B074377-FAC0-406F-AC27-08D389889D3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1388000-7CA6-4663-BB36-1A73ACF29A3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F12DD6D-FCFC-45A0-B5C1-526A30CAA01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7AEC293-7953-4640-94BD-5F521F49962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C835CE7-8EF6-4518-AF0D-B53057A5368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09CF5DF-2321-4A2F-89DA-7CCF0844582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EDE6CABC-B57D-4736-9447-5E1E483A547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42C286D0-F571-4C19-A0EB-5362C5C414D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8605E20-4A8E-4FE7-9677-B69D02A6F2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E97FB3C-304A-4D6D-AB69-C26F84BD23F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4F61FE1-E0A6-4123-A7C8-9FDEB78E1E6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6315E10-DF3A-4823-9E04-2F4F63F060B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25A248C-4FAA-4A1E-8319-72F1EE0CC04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201A4066-8C2B-4A9B-8833-08E418AB126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E4584AE3-AE3B-4147-8108-6EAB8FFF826D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B73F5432-A8AA-429E-9F34-7D2727FC06F5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8F62AFA3-9E07-4868-8103-96570C2C2F2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CE0FA4F-A38A-4BE9-B569-8517A1A42F8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C05E546A-0EB4-437D-A1F4-1D0323C59B7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92B0DE8-5B2F-4E10-A14D-32707578BE5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1269062D-A970-45FE-8B3D-7EC138D7761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B0ED48F1-608B-4334-A94F-8622E8F0875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7E3A3590-3EFA-4281-9C91-6D0DE183597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FAE7045D-6A9F-41BA-8D77-E4121EFF3E7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1C2EA77D-0D81-43CE-BA5A-D02D1F0D01B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93B2855F-A12B-442D-9CAF-D10002ACDDA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22CAAC5-5610-43B2-889F-4B9D07DAB7D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52E1411-DBB7-4136-BE9D-848B318FD13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4B4E55F8-49DD-4F0F-B7E3-EE2D96D9EBF3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36560C6F-0CF0-476E-90C4-0C2234970D8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B15C529-7E2F-42A8-BBA8-66881B05677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A3B6D62-F95F-428F-B6AA-E438FD4CA7A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9DF8481-2FD0-4910-834F-F3F6363A066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DB2719E6-53D3-4A3D-884C-AA67872473B8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FB1743F5-0591-4FE2-8C15-ACFCFD522477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270E3B6E-450A-4C54-A478-67EDE9F7CCB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51CFE2CE-DFC7-40B5-B2AF-4BAC9804B2D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0782AAD-6B8C-47E5-8210-E9DDFEB10EC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6e28beb192749e6" /><Relationship Type="http://schemas.openxmlformats.org/officeDocument/2006/relationships/slideLayout" Target="/ppt/slideLayouts/slideLayout1.xml" Id="R6290edb05a6e4809" /><Relationship Type="http://schemas.openxmlformats.org/officeDocument/2006/relationships/slideLayout" Target="/ppt/slideLayouts/slideLayout2.xml" Id="Ra213fd15887941d1" /><Relationship Type="http://schemas.openxmlformats.org/officeDocument/2006/relationships/slideLayout" Target="/ppt/slideLayouts/slideLayout3.xml" Id="Rffefb5cd631244d7" /><Relationship Type="http://schemas.openxmlformats.org/officeDocument/2006/relationships/slideLayout" Target="/ppt/slideLayouts/slideLayout4.xml" Id="R6992cff61ab84ab1" /><Relationship Type="http://schemas.openxmlformats.org/officeDocument/2006/relationships/slideLayout" Target="/ppt/slideLayouts/slideLayout5.xml" Id="R55f02d9f3ee74e6b" /><Relationship Type="http://schemas.openxmlformats.org/officeDocument/2006/relationships/slideLayout" Target="/ppt/slideLayouts/slideLayout6.xml" Id="R100c773467744cb3" /><Relationship Type="http://schemas.openxmlformats.org/officeDocument/2006/relationships/slideLayout" Target="/ppt/slideLayouts/slideLayout7.xml" Id="R2a9996310d754de5" /><Relationship Type="http://schemas.openxmlformats.org/officeDocument/2006/relationships/slideLayout" Target="/ppt/slideLayouts/slideLayout8.xml" Id="Rdf357c4b8321442f" /><Relationship Type="http://schemas.openxmlformats.org/officeDocument/2006/relationships/slideLayout" Target="/ppt/slideLayouts/slideLayout9.xml" Id="R30521ded42334ae7" /><Relationship Type="http://schemas.openxmlformats.org/officeDocument/2006/relationships/slideLayout" Target="/ppt/slideLayouts/slideLayout10.xml" Id="R6d49f467885d48e8" /><Relationship Type="http://schemas.openxmlformats.org/officeDocument/2006/relationships/slideLayout" Target="/ppt/slideLayouts/slideLayout11.xml" Id="R92e04e64b0214b4d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5E0FA9FF-1416-4D5F-9C02-EFBEF4788C0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62D4150-EC19-4DEB-89DC-41D03339AC3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B267210-C9EC-4D51-B2C2-21240205F12B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73BD4BE-EE44-4F89-95A7-D8B66120E073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1F5EFDE-6C57-4D93-8F4D-DA5E735D45AE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0edb05a6e4809"/>
    <p:sldLayoutId xmlns:r="http://schemas.openxmlformats.org/officeDocument/2006/relationships" id="2147483650" r:id="Ra213fd15887941d1"/>
    <p:sldLayoutId xmlns:r="http://schemas.openxmlformats.org/officeDocument/2006/relationships" id="2147483651" r:id="Rffefb5cd631244d7"/>
    <p:sldLayoutId xmlns:r="http://schemas.openxmlformats.org/officeDocument/2006/relationships" id="2147483652" r:id="R6992cff61ab84ab1"/>
    <p:sldLayoutId xmlns:r="http://schemas.openxmlformats.org/officeDocument/2006/relationships" id="2147483653" r:id="R55f02d9f3ee74e6b"/>
    <p:sldLayoutId xmlns:r="http://schemas.openxmlformats.org/officeDocument/2006/relationships" id="2147483654" r:id="R100c773467744cb3"/>
    <p:sldLayoutId xmlns:r="http://schemas.openxmlformats.org/officeDocument/2006/relationships" id="2147483655" r:id="R2a9996310d754de5"/>
    <p:sldLayoutId xmlns:r="http://schemas.openxmlformats.org/officeDocument/2006/relationships" id="2147483656" r:id="Rdf357c4b8321442f"/>
    <p:sldLayoutId xmlns:r="http://schemas.openxmlformats.org/officeDocument/2006/relationships" id="2147483657" r:id="R30521ded42334ae7"/>
    <p:sldLayoutId xmlns:r="http://schemas.openxmlformats.org/officeDocument/2006/relationships" id="2147483658" r:id="R6d49f467885d48e8"/>
    <p:sldLayoutId xmlns:r="http://schemas.openxmlformats.org/officeDocument/2006/relationships" id="2147483659" r:id="R92e04e64b0214b4d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9c438e521994ac5" /><Relationship Type="http://schemas.openxmlformats.org/officeDocument/2006/relationships/image" Target="/ppt/media/image.png" Id="R1765c155dc4144b3" /><Relationship Type="http://schemas.openxmlformats.org/officeDocument/2006/relationships/notesSlide" Target="/ppt/notesSlides/notesSlide1.xml" Id="Re1180ce52b694f9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23ee4283e0c49d1" /><Relationship Type="http://schemas.openxmlformats.org/officeDocument/2006/relationships/notesSlide" Target="/ppt/notesSlides/notesSlide10.xml" Id="R80b421e4a33c495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86d1f6f9a454b24" /><Relationship Type="http://schemas.openxmlformats.org/officeDocument/2006/relationships/notesSlide" Target="/ppt/notesSlides/notesSlide11.xml" Id="Re404dd8dcbb34d4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3390fe2d4444a95" /><Relationship Type="http://schemas.openxmlformats.org/officeDocument/2006/relationships/notesSlide" Target="/ppt/notesSlides/notesSlide12.xml" Id="Rc980a9023e544c6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b37d3bc48e7418f" /><Relationship Type="http://schemas.openxmlformats.org/officeDocument/2006/relationships/notesSlide" Target="/ppt/notesSlides/notesSlide13.xml" Id="R0d9c1e5cd1c34dc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b523c34fd7442ee" /><Relationship Type="http://schemas.openxmlformats.org/officeDocument/2006/relationships/notesSlide" Target="/ppt/notesSlides/notesSlide14.xml" Id="R07277132d5b949b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d979fa599a945d7" /><Relationship Type="http://schemas.openxmlformats.org/officeDocument/2006/relationships/notesSlide" Target="/ppt/notesSlides/notesSlide15.xml" Id="Ra39fab44192d4c4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1b0d0a20e124c0e" /><Relationship Type="http://schemas.openxmlformats.org/officeDocument/2006/relationships/notesSlide" Target="/ppt/notesSlides/notesSlide16.xml" Id="Rc0fdcbc1011e44e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0d44f3b530c4202" /><Relationship Type="http://schemas.openxmlformats.org/officeDocument/2006/relationships/notesSlide" Target="/ppt/notesSlides/notesSlide17.xml" Id="R83977a8dad79400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bd9312ed5cd4c11" /><Relationship Type="http://schemas.openxmlformats.org/officeDocument/2006/relationships/notesSlide" Target="/ppt/notesSlides/notesSlide18.xml" Id="R33c752445f52457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395fa71118a430a" /><Relationship Type="http://schemas.openxmlformats.org/officeDocument/2006/relationships/notesSlide" Target="/ppt/notesSlides/notesSlide19.xml" Id="R9eda6bd4aa4e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7ff7974a98f435b" /><Relationship Type="http://schemas.openxmlformats.org/officeDocument/2006/relationships/notesSlide" Target="/ppt/notesSlides/notesSlide2.xml" Id="Rd512b64f8712487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e86b29c4e594103" /><Relationship Type="http://schemas.openxmlformats.org/officeDocument/2006/relationships/notesSlide" Target="/ppt/notesSlides/notesSlide20.xml" Id="R6ae8afc78ae041b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c3e300a113c41ce" /><Relationship Type="http://schemas.openxmlformats.org/officeDocument/2006/relationships/notesSlide" Target="/ppt/notesSlides/notesSlide21.xml" Id="Rc31982c029c842b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d9d860249754189" /><Relationship Type="http://schemas.openxmlformats.org/officeDocument/2006/relationships/notesSlide" Target="/ppt/notesSlides/notesSlide22.xml" Id="R7cf7ec69a1f5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8537b89d88140b1" /><Relationship Type="http://schemas.openxmlformats.org/officeDocument/2006/relationships/notesSlide" Target="/ppt/notesSlides/notesSlide3.xml" Id="Rd7001e6d76fe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d0b7b426f4e4ec0" /><Relationship Type="http://schemas.openxmlformats.org/officeDocument/2006/relationships/notesSlide" Target="/ppt/notesSlides/notesSlide4.xml" Id="R4ad6d90edee1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c8645c7a9784320" /><Relationship Type="http://schemas.openxmlformats.org/officeDocument/2006/relationships/notesSlide" Target="/ppt/notesSlides/notesSlide5.xml" Id="R1b7c8f94decc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11947c586384467" /><Relationship Type="http://schemas.openxmlformats.org/officeDocument/2006/relationships/notesSlide" Target="/ppt/notesSlides/notesSlide6.xml" Id="Rd8552e2e8669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6ff5516806e4ea6" /><Relationship Type="http://schemas.openxmlformats.org/officeDocument/2006/relationships/notesSlide" Target="/ppt/notesSlides/notesSlide7.xml" Id="R6bdd9af5b95a4c4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0e54c1125af4550" /><Relationship Type="http://schemas.openxmlformats.org/officeDocument/2006/relationships/notesSlide" Target="/ppt/notesSlides/notesSlide8.xml" Id="R863b95db6e68421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02beb4bf6ba4928" /><Relationship Type="http://schemas.openxmlformats.org/officeDocument/2006/relationships/notesSlide" Target="/ppt/notesSlides/notesSlide9.xml" Id="R3029b9c89a58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DA9118F-7A59-4FE7-B598-B5EB2526E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7859DB7F-81C6-4809-83AE-9E6B909B4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303F42"/>
                </a:solidFill>
                <a:latin typeface="Aptos Display"/>
                <a:ea typeface="Aptos Display"/>
                <a:cs typeface="Aptos Display"/>
              </a:defRPr>
            </a:pPr>
            <a:r>
              <a:rPr sz="3300" b="1">
                <a:solidFill>
                  <a:srgbClr val="303F42"/>
                </a:solidFill>
                <a:latin typeface="Aptos Display"/>
                <a:ea typeface="Aptos Display"/>
                <a:cs typeface="Aptos Display"/>
              </a:rPr>
              <a:t>ROBINSON CRUSOE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28F1A2E-2A8C-497E-807A-9188BFEF1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435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65c155dc4144b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A7088666-8096-4C6C-BDF0-E38CCB8F5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E975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4746007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9D6D53B-87DE-4209-A15B-74D2C8D7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9833538-C301-4C2F-9743-6BAAA2144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66F7AD3-6FCF-4DB0-ACEA-2B5D5EA29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E803F0F-DF0E-4AAD-82E3-2FBC52496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2451962-BF7B-4F07-BA19-8D4A1940F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8: Surveys His Position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F57C5BE-105C-4317-A649-B44974369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4624EC3-F920-4EAB-B2B8-E2E2D3DBB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Geography: map the island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D71DF97-230D-44A6-914D-1843CD65E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5B196DA-0173-4D54-93DB-0108AA591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Narration: describe the island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7C6DAD6-7363-4FEA-BEF9-E47752FB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6316603E-C549-46C9-87CC-534D7D73C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4ECCB0EF-0161-4492-B91D-5BB740928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20</a:t>
            </a:r>
          </a:p>
        </p:txBody>
      </p:sp>
    </p:spTree>
    <p:extLst>
      <p:ext uri="{BB962C8B-B14F-4D97-AF65-F5344CB8AC3E}">
        <p14:creationId xmlns:p14="http://schemas.microsoft.com/office/powerpoint/2010/main" val="186011696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D4C8869-B774-40AB-BE49-F21BD4C6C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63A36A6-4AE6-4C5C-BDF6-A87FD15D5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DCF2395-3E9D-4289-92D1-59CD7C621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76551BE-CB86-44C5-AD7C-1832C434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6D20FB5-536B-4986-A582-E5BF6C36B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9: A Boat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2AC0D53-5A3B-4E61-A9E6-15BB19E09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187D4E1-9319-4728-BA41-61FA27220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Crusoe's planning mistake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5A0D74C-D46B-4DA6-9DF5-29BAC030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AF9EF35-0870-42BB-B29A-68A728C80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Writing: design a better boat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734A403-82EB-4F46-9C24-E17424FE4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721978A3-0C12-4640-8BED-57B8C7C62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4AA94142-F1BE-4D39-AA46-2216377F0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20</a:t>
            </a:r>
          </a:p>
        </p:txBody>
      </p:sp>
    </p:spTree>
    <p:extLst>
      <p:ext uri="{BB962C8B-B14F-4D97-AF65-F5344CB8AC3E}">
        <p14:creationId xmlns:p14="http://schemas.microsoft.com/office/powerpoint/2010/main" val="103607930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247721F-B159-4B41-88E7-0D6A937B4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982C5CA-92B9-4261-8711-9421D27E0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2590E7B-59B6-46C0-B44C-65546828B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A9190F4-8707-4165-935E-A5F9DE69E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D1BACB1-4813-40DB-8442-0DDBBCA4E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10: Tames Goats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9B7771E-2AAA-4D28-9892-E829C3558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F00FAF1-5C99-4EE1-BB0F-26525974C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Science: animal domestication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4FE129C-2539-4259-9EBD-257D7F26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ED7FFD4-201B-4FA6-A68E-1E1021B31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how taming goats helps Crusoe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6E95080-3794-4076-A98E-EC46689B6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A39B3CE2-32A9-4B44-B9A4-E664AA549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850A8273-CEF5-460D-BFE8-B8D9575D0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20</a:t>
            </a:r>
          </a:p>
        </p:txBody>
      </p:sp>
    </p:spTree>
    <p:extLst>
      <p:ext uri="{BB962C8B-B14F-4D97-AF65-F5344CB8AC3E}">
        <p14:creationId xmlns:p14="http://schemas.microsoft.com/office/powerpoint/2010/main" val="35498356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BCC2531-38E5-4FCE-8987-B2F7C49A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8A6DD64-E97E-46A7-8793-79E872572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081AAA7-81EA-4EE8-8A7C-5749D1780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9719943-458D-4240-8345-1B847CE6E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8EAC52D-D140-4678-871D-56A430FE0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11: Print of Man's Foot on the Sand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B749F6F-BCDB-4E1D-B693-5D17203D8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A41B3CC-B204-4E8D-AC5E-B1C0208CC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Narration: Crusoe's reaction to the footprint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8CFB7F3-CA43-4463-97DB-45D4E6D7A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1F2E4E2-397C-4078-888C-42077CAF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why this changes everything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EA241F4-0981-4722-92E8-1981753D8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3AB971F1-0BFB-4A86-884C-D56F57AA3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DEDA7AE4-CDF4-44AE-AE9D-EB1CB8D0D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20</a:t>
            </a:r>
          </a:p>
        </p:txBody>
      </p:sp>
    </p:spTree>
    <p:extLst>
      <p:ext uri="{BB962C8B-B14F-4D97-AF65-F5344CB8AC3E}">
        <p14:creationId xmlns:p14="http://schemas.microsoft.com/office/powerpoint/2010/main" val="333865845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1A9C374-73C2-4E39-8AF5-B15330152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ACE4D93-9829-45A5-98C6-F887B3B9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961FA2C-AF63-4C71-9C79-0416413E4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0B944A6-25CD-4B16-9A66-8A8717BE2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54F177C-A1E1-40E8-A7C5-072B14F0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12: A Cave Retreat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0899F3C-136A-49F5-AD5B-0E8C0609E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7E56E23-9F77-446D-8DF1-E41545FF5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how Crusoe describes the visitors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AEE56C3-3A4D-4542-990C-D18FDC745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9B9439A-B56F-41D1-BF13-7E3C21878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Art: illustrate the fortified retreat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5435B24-468B-449C-B734-62B0F5F86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28EB4EE2-9AAA-4513-A1BB-14CD1949E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F5800C63-548C-4551-A82F-855BF9118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20</a:t>
            </a:r>
          </a:p>
        </p:txBody>
      </p:sp>
    </p:spTree>
    <p:extLst>
      <p:ext uri="{BB962C8B-B14F-4D97-AF65-F5344CB8AC3E}">
        <p14:creationId xmlns:p14="http://schemas.microsoft.com/office/powerpoint/2010/main" val="194751178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4C6F870-C4F8-4A79-930D-19DF280E2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DFD4406-EA6E-49D2-BB37-B2648EC7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0F9C80C-D515-446A-9E53-5279793FB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D11C0FC-E1AA-4A4E-BD54-92D741971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0AEE7AD-BD41-49AA-BCFE-9DDFFB457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13: Wreck of a Spanish Ship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85EA2DE-5212-464A-9240-1C87FEA5F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90B9341-C842-427A-A051-48875264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Narration: what Crusoe finds on the wreck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F2182D3-1F66-4690-B5B0-92C0D20B4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DE761AA-0B08-495D-8B26-4A1FD1E4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Crusoe's changing hopes of rescue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F5F6798-B52D-43C4-A7FE-304DCA030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14092565-D17E-4AAD-9C13-969B4091F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D15237D3-D580-45D4-B434-997351601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20</a:t>
            </a:r>
          </a:p>
        </p:txBody>
      </p:sp>
    </p:spTree>
    <p:extLst>
      <p:ext uri="{BB962C8B-B14F-4D97-AF65-F5344CB8AC3E}">
        <p14:creationId xmlns:p14="http://schemas.microsoft.com/office/powerpoint/2010/main" val="1264020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39DB938-E940-4B33-96DD-977C13AF3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D88F474-DE90-4E21-91BB-BCB68157A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7F35DAA-72D3-43BE-BE75-34B4C883E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C0E77A6-3482-41A6-A11A-775B4C905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3F2DDB8-B3A5-44A0-9628-0340BDCF9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14: A Dream Realised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6636B3D-AAA8-4085-BBD9-1F270DF8F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48E30BE-31A0-435F-8254-A2F73F625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Crusoe's dream as a sign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31778EC-4CC5-447F-BA0D-EE4D9B7E4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F27A311-C7BD-434E-AC26-66831B150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Predict: what happens next?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60AD979-C6CB-481F-9119-7C2BBCF65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0EDEDDBD-9C56-4F2C-B773-82D17F683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B9A34004-8F12-4BF1-A5BA-22BB0528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20</a:t>
            </a:r>
          </a:p>
        </p:txBody>
      </p:sp>
    </p:spTree>
    <p:extLst>
      <p:ext uri="{BB962C8B-B14F-4D97-AF65-F5344CB8AC3E}">
        <p14:creationId xmlns:p14="http://schemas.microsoft.com/office/powerpoint/2010/main" val="853342627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7800840-381D-4320-A656-F794BDFDA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DF4F3CE-A80C-4FE0-901F-42694730D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E90AF40-D1CD-4311-9D53-EC734AF29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4AE3DC5-02DD-4D66-8BDD-50574AA01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0F10BF0-71CB-4D5E-89A7-19C8EBBA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15: Friday's Education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810B7EE-DF1C-4618-ACFE-4120E2CDD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3D5BBF1-E17A-461D-AA75-2935DFD6E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the Crusoe-Friday relationship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25174A5-53FE-43AD-BAFB-4F3A5A0D2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2D13776-8BD2-4105-B1A7-BB867D3BB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History/PSHE: colonial attitudes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E74892C-AEB8-488A-AF88-2748D320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B76EB3A1-4F46-4D94-842B-DD5F3F5F7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81A0D6C9-4FBF-4AD2-8D00-43E275A0A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20</a:t>
            </a:r>
          </a:p>
        </p:txBody>
      </p:sp>
    </p:spTree>
    <p:extLst>
      <p:ext uri="{BB962C8B-B14F-4D97-AF65-F5344CB8AC3E}">
        <p14:creationId xmlns:p14="http://schemas.microsoft.com/office/powerpoint/2010/main" val="288309228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7FDF223-BAAA-49BD-8089-3A44C26E6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5C141ED-D8BD-4670-8B25-B66FCE09F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069CEB0-0BAF-4306-BB49-9464CCD0D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08CB144-71BE-4344-8A74-16ECBEC2F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BB9F377-1EE5-43A6-8EDF-9548DD674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16: Rescue of Prisoners from Cannibals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B856414-0D89-46DC-A43A-031D8A051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9F3CAC1-7542-4025-B34C-1597AB875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the island community grows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CFAF0F9-2644-491D-B0C5-7025725D9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28CEFE6-F1E4-4042-B89C-79B34DE2B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Narration: Friday finds his father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93A506E-B3E9-4C2B-B0AC-FD4B5B590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0841242C-F675-45F1-9068-F0E112EE0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837A7056-58BC-40AC-BA67-75AD4AC6A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20</a:t>
            </a:r>
          </a:p>
        </p:txBody>
      </p:sp>
    </p:spTree>
    <p:extLst>
      <p:ext uri="{BB962C8B-B14F-4D97-AF65-F5344CB8AC3E}">
        <p14:creationId xmlns:p14="http://schemas.microsoft.com/office/powerpoint/2010/main" val="571667203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8A0CB8F-4ABD-4021-B26C-84D9C64C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707F65-270A-40F2-95F3-CE97D771A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3CBCA1D-17C8-4301-ADA2-9FBDCB3A3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80CA25A-1A42-4C97-863F-417C726A7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7BEC4A6-1A00-491A-B960-03973DE15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17: Visit of Mutineers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9EF404E-32F1-403D-B773-D2B50251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332F1A7-F85E-4519-B9AE-EC33799FC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Narration: Crusoe helps the captain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49FBBB2-6FFA-4489-811D-4CCF60AC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2929D40-A5B9-464C-A9D0-F9BF67A07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why Crusoe trusts a stranger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01B562F-343B-45D7-99E2-85F69E03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99E42E53-2C0B-4092-A745-42DDF6B7B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430306BB-2201-42C9-9FCE-B20D9DCF7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20</a:t>
            </a:r>
          </a:p>
        </p:txBody>
      </p:sp>
    </p:spTree>
    <p:extLst>
      <p:ext uri="{BB962C8B-B14F-4D97-AF65-F5344CB8AC3E}">
        <p14:creationId xmlns:p14="http://schemas.microsoft.com/office/powerpoint/2010/main" val="184769503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9BFFDD9-4DA2-4212-8931-10A372DF1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1A5700C-F051-4223-87BE-741DF388D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34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C0E2F340-9060-4192-9806-291F4D3C9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9FDD317-C41C-4C37-820D-7CD930CB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EA0F35F6-0048-498D-8C0A-BAD183949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4B52C45-FA53-4CA9-A931-8608B2BBB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26B97A9-11CB-402E-A581-679EF0EC8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1E6D938D-4083-482B-AEDC-3D3EC7702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CC59B578-A79D-443D-BCDA-317E03C0B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40A8D8F-1570-4A7C-922D-C13F37A51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Robinson Crusoe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E0477B20-D524-4453-ADD9-ED904B564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E60F8C8A-E3FE-4B06-908A-E637D0080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9D4D98E2-7227-4A0D-AD67-CC0AC88A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A41B1C1C-769F-4518-8FFC-D3FB0AF66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2D8FA6CD-FA57-4F6A-9212-8EEE7E50B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ABB741DD-675F-4F75-BB5F-99AF4FCE8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Castaway Journal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78C99D4A-8ADA-4911-97BD-1CE61804D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3335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AC116541-8632-4DA4-B646-38B7080A5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Geography/Voyages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EE547E2F-5D36-4D7B-BA39-71796ADB8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E975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99377989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74047E1-4128-46EC-B808-8F649A80A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F00620B-7719-4F34-9931-2AD8CCA72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31FC419-1B46-4781-BD0D-F117006A9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88C1D1C-F217-4167-8AEB-4F47FB2BE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A908FDC-312C-47A2-832D-7A6AA82B7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18: The Ship Recovered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24AE77C-405D-4321-A513-30A9A7EC5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8337BFF-7DA8-49A7-97FA-F69A9E656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Drama: the mutineer confrontation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9561D5D-5D9C-4967-8F05-4093FD581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C3BDA0A-442A-41B5-9370-9736E83E7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Crusoe's leadership qualities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196151A-5843-4873-9BDC-9858EBDF8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8-accent">
            <a:extLst xmlns:a="http://schemas.openxmlformats.org/drawingml/2006/main">
              <a:ext uri="{FF2B5EF4-FFF2-40B4-BE49-F238E27FC236}">
                <a16:creationId xmlns:a16="http://schemas.microsoft.com/office/drawing/2014/main" id="{F7052037-7F39-4F5D-9C6F-8DFC9BC4A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8-tag">
            <a:extLst xmlns:a="http://schemas.openxmlformats.org/drawingml/2006/main">
              <a:ext uri="{FF2B5EF4-FFF2-40B4-BE49-F238E27FC236}">
                <a16:creationId xmlns:a16="http://schemas.microsoft.com/office/drawing/2014/main" id="{6B117371-D233-44A1-B12F-CC9DE4E8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18  /  20</a:t>
            </a:r>
          </a:p>
        </p:txBody>
      </p:sp>
    </p:spTree>
    <p:extLst>
      <p:ext uri="{BB962C8B-B14F-4D97-AF65-F5344CB8AC3E}">
        <p14:creationId xmlns:p14="http://schemas.microsoft.com/office/powerpoint/2010/main" val="956561641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4DDB104-57F5-443A-B593-58072C190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D330140-111D-4E10-95FC-94B3A90BF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25A9948-B7D0-41F6-BE6B-282A9B469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6AAB41F-AF80-40EF-B95E-D2260A247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C7CBB14-743B-4CA4-A53E-A7D8C19C6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19: Return to England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64596D2-2EFB-4E03-9529-9040C7723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D0235A7-D94F-4A7B-8A32-B8B832F88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returning after 28 years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E13292A-6947-444B-819E-1F8B42113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98E9B74-B744-4ADD-86EE-827DA55BE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Writing: a letter describing his years away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8166342-B676-46B4-907C-CB31636CB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9-accent">
            <a:extLst xmlns:a="http://schemas.openxmlformats.org/drawingml/2006/main">
              <a:ext uri="{FF2B5EF4-FFF2-40B4-BE49-F238E27FC236}">
                <a16:creationId xmlns:a16="http://schemas.microsoft.com/office/drawing/2014/main" id="{385F08C1-1ADA-4478-A96C-9D147B143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9-tag">
            <a:extLst xmlns:a="http://schemas.openxmlformats.org/drawingml/2006/main">
              <a:ext uri="{FF2B5EF4-FFF2-40B4-BE49-F238E27FC236}">
                <a16:creationId xmlns:a16="http://schemas.microsoft.com/office/drawing/2014/main" id="{C748222D-DA16-4D2D-9EEB-3CB331DC6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19  /  20</a:t>
            </a:r>
          </a:p>
        </p:txBody>
      </p:sp>
    </p:spTree>
    <p:extLst>
      <p:ext uri="{BB962C8B-B14F-4D97-AF65-F5344CB8AC3E}">
        <p14:creationId xmlns:p14="http://schemas.microsoft.com/office/powerpoint/2010/main" val="284529039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D75DD84-3D2F-4C72-A965-6F66CE9A7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B2F20D5-698C-4828-81EF-1226D5A0D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6179903-D75B-43FA-B628-7BA5D0267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A6ACA33-02C1-4A94-A730-6EDBB87A5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DDF9D28-47A7-4B05-8A8F-B8566F379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20: Fight Between Friday and a Bear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CF31A5B-7137-4DF3-B34C-5E02154B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6547FAD-C3DE-4883-8E00-791FDFBB2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Wrap-up: what has Crusoe learned?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3BC0BEB-C26D-40DE-BDF3-30D9E79FD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E726790-257E-449D-8BD3-4192B77DF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Extension: has the Friday relationship changed?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4349629-9144-4EFA-96FC-79538CDF7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0-accent">
            <a:extLst xmlns:a="http://schemas.openxmlformats.org/drawingml/2006/main">
              <a:ext uri="{FF2B5EF4-FFF2-40B4-BE49-F238E27FC236}">
                <a16:creationId xmlns:a16="http://schemas.microsoft.com/office/drawing/2014/main" id="{90BC6631-0490-40F5-836D-9BE7108D9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0-tag">
            <a:extLst xmlns:a="http://schemas.openxmlformats.org/drawingml/2006/main">
              <a:ext uri="{FF2B5EF4-FFF2-40B4-BE49-F238E27FC236}">
                <a16:creationId xmlns:a16="http://schemas.microsoft.com/office/drawing/2014/main" id="{476E6CF8-725D-4039-93B4-A17D14B7E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20  /  20</a:t>
            </a:r>
          </a:p>
        </p:txBody>
      </p:sp>
    </p:spTree>
    <p:extLst>
      <p:ext uri="{BB962C8B-B14F-4D97-AF65-F5344CB8AC3E}">
        <p14:creationId xmlns:p14="http://schemas.microsoft.com/office/powerpoint/2010/main" val="76073524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8C43C69-AC48-4F17-8306-6CA184FB3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5D73ABD-2386-4E0F-BDC2-DE2C15F6D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7A22D2E-F2B1-48E4-ACA3-C159CACF9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B4B61BE-7C96-4B95-87ED-5CFE3EACD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9A6ABC0-40E8-4F5F-A366-27B5F11E7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1: Start in Life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98F2C17-BCD0-4627-88D2-DC8D40969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8F0F03B-23AA-45AD-9A8A-92178B7C8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Narration: the father's warning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5CD9F56-6276-4D90-849D-2E129E6A2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EBC4D7A-1D41-4CA1-B797-5174ECFF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disobedience and consequence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DB7759D-2EB6-42B2-9AF9-34E46CB9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06A1C8D9-CDDE-4182-BD29-17D75E0C4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6221C81C-CC7E-4B50-A6E4-63349CD00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20</a:t>
            </a:r>
          </a:p>
        </p:txBody>
      </p:sp>
    </p:spTree>
    <p:extLst>
      <p:ext uri="{BB962C8B-B14F-4D97-AF65-F5344CB8AC3E}">
        <p14:creationId xmlns:p14="http://schemas.microsoft.com/office/powerpoint/2010/main" val="24555755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BB2F004-C46A-4D90-8293-7E659B565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D6A71D-C741-4718-8B47-B97B04FFC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D623C30-8714-49E6-B757-BB3B3D05D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478A279-8351-405C-A4E4-C8AC32597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430DDFA-F395-41EC-82A2-E7486143B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2: Slavery and Escape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11E4099-38F2-49FC-A373-AF545978F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589A531-5D87-417E-9650-BDD8DA76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History: Barbary pirates and slavery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FE18109-4A25-4FFD-A2D8-496A2133D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6386980-6D7E-49C2-BFD7-334D5CE27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Crusoe selling Xury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6F789D6-4892-478E-8C39-62AF248B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FD4E208D-E224-4E67-AD05-C6DBE008E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6CACE21D-E6AE-4BE7-8165-C4F00A2E7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20</a:t>
            </a:r>
          </a:p>
        </p:txBody>
      </p:sp>
    </p:spTree>
    <p:extLst>
      <p:ext uri="{BB962C8B-B14F-4D97-AF65-F5344CB8AC3E}">
        <p14:creationId xmlns:p14="http://schemas.microsoft.com/office/powerpoint/2010/main" val="73869636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0FFE56E-0FC8-41CE-90B7-E5EDD2D3B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1BC1A0C-32F2-45A0-ADB8-0A921CD3F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BBD13B6-32D1-4238-B779-2B137B8C2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4A30A3F-391C-4EF3-8B18-EFAAC6CEF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4A4BCC4-B896-42B0-ADB1-EAD33990A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3: Wrecked on a Desert Island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EA47181-F3B4-4FC8-8F8F-C2915F20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47DAE6C-33D3-4D7C-ACE4-1A215A83B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the slave-trading voyage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BCB550E-5599-4F86-B4AC-740C3D1F5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2831EEC-2ADD-4F9D-BABF-1DA2C4BBF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History: the transatlantic slave trade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358C825-8F4D-40F5-8EE5-0C072FCDF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E9825AD1-EAE4-4454-9B94-E300BF924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BB63798A-908A-46FD-8BE1-A01F4D8B9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20</a:t>
            </a:r>
          </a:p>
        </p:txBody>
      </p:sp>
    </p:spTree>
    <p:extLst>
      <p:ext uri="{BB962C8B-B14F-4D97-AF65-F5344CB8AC3E}">
        <p14:creationId xmlns:p14="http://schemas.microsoft.com/office/powerpoint/2010/main" val="996699187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71FE4BB-9655-461E-99C3-661328BD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DDB8DED-1253-4CF8-83E5-ADCC77636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BE62B89-1524-4E7A-9D4D-BE1BF810E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867B08E-B378-4274-8C8A-A18D9A75B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8E38FB2-319F-448A-B0BC-0D789071F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4: First Weeks on the Island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8F30538-2E9F-4E08-9450-3710F110B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070B39D-9FD6-4417-BBFB-79FCADAC6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Narration: what Crusoe saves from the wreck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D8BB93C-006D-489D-A040-7FCF8E68D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BEF3CF1-4AFB-41E1-B16D-2C963C8FD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Science: what would you save?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BB32892-4381-4CA2-93B7-5F49896C0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718A606C-5BBB-4A20-9D51-80D930B57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C35F0FA7-3731-4370-8C71-F4B48C6B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20</a:t>
            </a:r>
          </a:p>
        </p:txBody>
      </p:sp>
    </p:spTree>
    <p:extLst>
      <p:ext uri="{BB962C8B-B14F-4D97-AF65-F5344CB8AC3E}">
        <p14:creationId xmlns:p14="http://schemas.microsoft.com/office/powerpoint/2010/main" val="9185923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0620B89-3BBF-4138-93D2-B81C60ED6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1D5A061-D70A-45F2-A7C8-1B3CB471F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5A1B198-ACC3-4A63-ABAA-345EF8B40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5BB0E1A-6BD1-4DEA-A62B-7393723A6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A4CF38E-B2C9-45F3-9CE9-6C6368736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5: Builds a House - The Journal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3E4D1C3-AEB2-4165-A8E5-DE9A49B1C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E24F39C-297F-445A-AC16-CA81FF6C5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Literacy: why Crusoe keeps a journal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0D58C4B-5C0A-4A68-A812-FD0EAFC9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B7E96FA-29C6-452D-928D-13874A55D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Writing: start your castaway journal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13924C4-8954-49DA-B28D-FB8AC96B0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C6D54328-7562-44BD-BC8B-D2FA74EF7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E3764CB9-8FC4-4538-A3DE-C2378901A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20</a:t>
            </a:r>
          </a:p>
        </p:txBody>
      </p:sp>
    </p:spTree>
    <p:extLst>
      <p:ext uri="{BB962C8B-B14F-4D97-AF65-F5344CB8AC3E}">
        <p14:creationId xmlns:p14="http://schemas.microsoft.com/office/powerpoint/2010/main" val="37167572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933A728-9A1E-47D7-8858-54B09D396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7BE15A8-4CDA-47D3-ACB6-729740C85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CDD06EE-A4CC-4093-918B-513A9B1B4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C17836C-9CF3-4974-8875-1FC8982D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A156D19-E055-4F86-B1CF-F466E3AF6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6: Ill and Conscience-Stricken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DC422DD-FCBD-42FA-9A6C-631D06AEC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C123DD5-FC14-4211-BF03-012AFCA14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illness changes his outlook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FF255A9-993A-4A2C-8A03-F9E6E1755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224D1FF-2483-449A-804E-B086E7E79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RE/PSHE: religious reflection in the book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17520C9-C6E2-4FF9-94B6-BBD7DDFD6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5B17227A-8D1F-450E-8852-E595F63FD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16D19184-DC50-46CA-9339-FEAAED26D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20</a:t>
            </a:r>
          </a:p>
        </p:txBody>
      </p:sp>
    </p:spTree>
    <p:extLst>
      <p:ext uri="{BB962C8B-B14F-4D97-AF65-F5344CB8AC3E}">
        <p14:creationId xmlns:p14="http://schemas.microsoft.com/office/powerpoint/2010/main" val="71859953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4F55A28-C219-404E-A897-A0A774722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84AF944-B48E-4BD6-999B-08418F039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51939E3-F7E8-4530-B9EA-BA50E9FA3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B77C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7EE84CE-2EBF-45F5-BFD5-E1BAED1BA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B594E58-5D09-418D-A266-69F186048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Read Ch 7: Agricultural Experience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02841EF-D9EF-4D07-A592-85418E20A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6438177-2963-48EC-BA47-97C75B513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Science: growing grain from seed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F37AA12-5918-407C-8681-7DD0CE01B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5EFF0"/>
          </a:solidFill>
          <a:ln xmlns:a="http://schemas.openxmlformats.org/drawingml/2006/main" w="14288">
            <a:solidFill>
              <a:srgbClr val="BE97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CD13CCC-240A-43E9-9402-7EC84E5A8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F42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F42"/>
                </a:solidFill>
                <a:latin typeface="Aptos"/>
                <a:ea typeface="Aptos"/>
                <a:cs typeface="Aptos"/>
              </a:rPr>
              <a:t>Discuss: Crusoe's trial and error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8CEDBF5-805B-487A-9BD4-E757006A8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E97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E97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ABF19355-4BF0-4631-9236-01064FEFF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E519DFE3-65FC-4A11-8893-AF9DB78C3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20</a:t>
            </a:r>
          </a:p>
        </p:txBody>
      </p:sp>
    </p:spTree>
    <p:extLst>
      <p:ext uri="{BB962C8B-B14F-4D97-AF65-F5344CB8AC3E}">
        <p14:creationId xmlns:p14="http://schemas.microsoft.com/office/powerpoint/2010/main" val="80931125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2026-08-05T18:12:21.6620000Z</dcterms:created>
  <dcterms:modified xsi:type="dcterms:W3CDTF">2026-08-05T18:12:21.6620000Z</dcterms:modified>
</coreProperties>
</file>