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7f3bdc3cdc34e36" /><Relationship Type="http://schemas.openxmlformats.org/officeDocument/2006/relationships/extended-properties" Target="/docProps/app.xml" Id="R0fddb804f85b4b33" /><Relationship Type="http://schemas.openxmlformats.org/officeDocument/2006/relationships/officeDocument" Target="/ppt/presentation.xml" Id="R88837d11e89341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2e68f879614234"/>
  </p:sldMasterIdLst>
  <p:notesMasterIdLst>
    <p:notesMasterId xmlns:r="http://schemas.openxmlformats.org/officeDocument/2006/relationships" r:id="R1c9b0d88b48d43fc"/>
  </p:notesMasterIdLst>
  <p:sldIdLst>
    <p:sldId xmlns:r="http://schemas.openxmlformats.org/officeDocument/2006/relationships" id="256" r:id="Rb0d97e86c3c34435"/>
    <p:sldId xmlns:r="http://schemas.openxmlformats.org/officeDocument/2006/relationships" id="257" r:id="Rccd728ea85c14023"/>
    <p:sldId xmlns:r="http://schemas.openxmlformats.org/officeDocument/2006/relationships" id="258" r:id="R01cc3af55b3e4afc"/>
    <p:sldId xmlns:r="http://schemas.openxmlformats.org/officeDocument/2006/relationships" id="259" r:id="Rf72c7ac4d44443eb"/>
    <p:sldId xmlns:r="http://schemas.openxmlformats.org/officeDocument/2006/relationships" id="260" r:id="R4e812396223c41f8"/>
    <p:sldId xmlns:r="http://schemas.openxmlformats.org/officeDocument/2006/relationships" id="261" r:id="R9607cd8a6ff9492e"/>
    <p:sldId xmlns:r="http://schemas.openxmlformats.org/officeDocument/2006/relationships" id="262" r:id="Rfa37cbd4274a4534"/>
    <p:sldId xmlns:r="http://schemas.openxmlformats.org/officeDocument/2006/relationships" id="263" r:id="R1dd14bd9b4b4441d"/>
    <p:sldId xmlns:r="http://schemas.openxmlformats.org/officeDocument/2006/relationships" id="264" r:id="R3852af0f9ca5488d"/>
    <p:sldId xmlns:r="http://schemas.openxmlformats.org/officeDocument/2006/relationships" id="265" r:id="R5cd69d668ab24e6e"/>
    <p:sldId xmlns:r="http://schemas.openxmlformats.org/officeDocument/2006/relationships" id="266" r:id="Rbcfad3cedd3f4067"/>
    <p:sldId xmlns:r="http://schemas.openxmlformats.org/officeDocument/2006/relationships" id="267" r:id="R15009f1f186f4ffe"/>
    <p:sldId xmlns:r="http://schemas.openxmlformats.org/officeDocument/2006/relationships" id="268" r:id="R8b90b6508c3542e3"/>
    <p:sldId xmlns:r="http://schemas.openxmlformats.org/officeDocument/2006/relationships" id="269" r:id="R972673e59e8d4a0a"/>
    <p:sldId xmlns:r="http://schemas.openxmlformats.org/officeDocument/2006/relationships" id="270" r:id="R99ae1e1718d94aea"/>
    <p:sldId xmlns:r="http://schemas.openxmlformats.org/officeDocument/2006/relationships" id="271" r:id="Rece7447d56b64539"/>
    <p:sldId xmlns:r="http://schemas.openxmlformats.org/officeDocument/2006/relationships" id="272" r:id="Re16ad4b1c1f84972"/>
    <p:sldId xmlns:r="http://schemas.openxmlformats.org/officeDocument/2006/relationships" id="273" r:id="Raf13ecf3dd7a4832"/>
    <p:sldId xmlns:r="http://schemas.openxmlformats.org/officeDocument/2006/relationships" id="274" r:id="R23698cc46ea04970"/>
    <p:sldId xmlns:r="http://schemas.openxmlformats.org/officeDocument/2006/relationships" id="275" r:id="R836ededf04634f2c"/>
    <p:sldId xmlns:r="http://schemas.openxmlformats.org/officeDocument/2006/relationships" id="276" r:id="R0aba044298c54491"/>
    <p:sldId xmlns:r="http://schemas.openxmlformats.org/officeDocument/2006/relationships" id="277" r:id="Rb066c00971834610"/>
  </p:sldIdLst>
  <p:sldSz cx="9144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9da1898ece54241" /><Relationship Type="http://schemas.openxmlformats.org/officeDocument/2006/relationships/slideMaster" Target="/ppt/slideMasters/slideMaster1.xml" Id="Rde2e68f879614234" /><Relationship Type="http://schemas.openxmlformats.org/officeDocument/2006/relationships/notesMaster" Target="/ppt/notesMasters/notesMaster1.xml" Id="R1c9b0d88b48d43fc" /><Relationship Type="http://schemas.openxmlformats.org/officeDocument/2006/relationships/presProps" Target="/ppt/presProps.xml" Id="R2f421cadc6874893" /><Relationship Type="http://schemas.openxmlformats.org/officeDocument/2006/relationships/viewProps" Target="/ppt/viewProps.xml" Id="R66da4cda8c874935" /><Relationship Type="http://schemas.openxmlformats.org/officeDocument/2006/relationships/tableStyles" Target="/ppt/tableStyles.xml" Id="R38c91d72cc8945f7" /><Relationship Type="http://schemas.openxmlformats.org/officeDocument/2006/relationships/slide" Target="/ppt/slides/slide1.xml" Id="Rb0d97e86c3c34435" /><Relationship Type="http://schemas.openxmlformats.org/officeDocument/2006/relationships/slide" Target="/ppt/slides/slide2.xml" Id="Rccd728ea85c14023" /><Relationship Type="http://schemas.openxmlformats.org/officeDocument/2006/relationships/slide" Target="/ppt/slides/slide3.xml" Id="R01cc3af55b3e4afc" /><Relationship Type="http://schemas.openxmlformats.org/officeDocument/2006/relationships/slide" Target="/ppt/slides/slide4.xml" Id="Rf72c7ac4d44443eb" /><Relationship Type="http://schemas.openxmlformats.org/officeDocument/2006/relationships/slide" Target="/ppt/slides/slide5.xml" Id="R4e812396223c41f8" /><Relationship Type="http://schemas.openxmlformats.org/officeDocument/2006/relationships/slide" Target="/ppt/slides/slide6.xml" Id="R9607cd8a6ff9492e" /><Relationship Type="http://schemas.openxmlformats.org/officeDocument/2006/relationships/slide" Target="/ppt/slides/slide7.xml" Id="Rfa37cbd4274a4534" /><Relationship Type="http://schemas.openxmlformats.org/officeDocument/2006/relationships/slide" Target="/ppt/slides/slide8.xml" Id="R1dd14bd9b4b4441d" /><Relationship Type="http://schemas.openxmlformats.org/officeDocument/2006/relationships/slide" Target="/ppt/slides/slide9.xml" Id="R3852af0f9ca5488d" /><Relationship Type="http://schemas.openxmlformats.org/officeDocument/2006/relationships/slide" Target="/ppt/slides/slide10.xml" Id="R5cd69d668ab24e6e" /><Relationship Type="http://schemas.openxmlformats.org/officeDocument/2006/relationships/slide" Target="/ppt/slides/slide11.xml" Id="Rbcfad3cedd3f4067" /><Relationship Type="http://schemas.openxmlformats.org/officeDocument/2006/relationships/slide" Target="/ppt/slides/slide12.xml" Id="R15009f1f186f4ffe" /><Relationship Type="http://schemas.openxmlformats.org/officeDocument/2006/relationships/slide" Target="/ppt/slides/slide13.xml" Id="R8b90b6508c3542e3" /><Relationship Type="http://schemas.openxmlformats.org/officeDocument/2006/relationships/slide" Target="/ppt/slides/slide14.xml" Id="R972673e59e8d4a0a" /><Relationship Type="http://schemas.openxmlformats.org/officeDocument/2006/relationships/slide" Target="/ppt/slides/slide15.xml" Id="R99ae1e1718d94aea" /><Relationship Type="http://schemas.openxmlformats.org/officeDocument/2006/relationships/slide" Target="/ppt/slides/slide16.xml" Id="Rece7447d56b64539" /><Relationship Type="http://schemas.openxmlformats.org/officeDocument/2006/relationships/slide" Target="/ppt/slides/slide17.xml" Id="Re16ad4b1c1f84972" /><Relationship Type="http://schemas.openxmlformats.org/officeDocument/2006/relationships/slide" Target="/ppt/slides/slide18.xml" Id="Raf13ecf3dd7a4832" /><Relationship Type="http://schemas.openxmlformats.org/officeDocument/2006/relationships/slide" Target="/ppt/slides/slide19.xml" Id="R23698cc46ea04970" /><Relationship Type="http://schemas.openxmlformats.org/officeDocument/2006/relationships/slide" Target="/ppt/slides/slide20.xml" Id="R836ededf04634f2c" /><Relationship Type="http://schemas.openxmlformats.org/officeDocument/2006/relationships/slide" Target="/ppt/slides/slide21.xml" Id="R0aba044298c54491" /><Relationship Type="http://schemas.openxmlformats.org/officeDocument/2006/relationships/slide" Target="/ppt/slides/slide22.xml" Id="Rb066c0097183461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d33f26ab387456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548e87d83fb4777" /><Relationship Type="http://schemas.openxmlformats.org/officeDocument/2006/relationships/notesMaster" Target="/ppt/notesMasters/notesMaster1.xml" Id="Rb65621fafd284d7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0ac588fe0a04acb" /><Relationship Type="http://schemas.openxmlformats.org/officeDocument/2006/relationships/notesMaster" Target="/ppt/notesMasters/notesMaster1.xml" Id="R243364ae1950486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f658620ea3c34e7b" /><Relationship Type="http://schemas.openxmlformats.org/officeDocument/2006/relationships/notesMaster" Target="/ppt/notesMasters/notesMaster1.xml" Id="R68186e425b6e4085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2ca7f39e941d4583" /><Relationship Type="http://schemas.openxmlformats.org/officeDocument/2006/relationships/notesMaster" Target="/ppt/notesMasters/notesMaster1.xml" Id="Rf912e95bd8084251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ae6f1c4190614d68" /><Relationship Type="http://schemas.openxmlformats.org/officeDocument/2006/relationships/notesMaster" Target="/ppt/notesMasters/notesMaster1.xml" Id="R2bcad20b14744c51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02ab13b7a76d40ea" /><Relationship Type="http://schemas.openxmlformats.org/officeDocument/2006/relationships/notesMaster" Target="/ppt/notesMasters/notesMaster1.xml" Id="R20fa1b6fdfba4008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fc75a43f66334b85" /><Relationship Type="http://schemas.openxmlformats.org/officeDocument/2006/relationships/notesMaster" Target="/ppt/notesMasters/notesMaster1.xml" Id="Reaeec432081445cd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365e77aee4c64fbd" /><Relationship Type="http://schemas.openxmlformats.org/officeDocument/2006/relationships/notesMaster" Target="/ppt/notesMasters/notesMaster1.xml" Id="Ree1fcc9562cd47e4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9dd65245f39944b4" /><Relationship Type="http://schemas.openxmlformats.org/officeDocument/2006/relationships/notesMaster" Target="/ppt/notesMasters/notesMaster1.xml" Id="Rf20995c5ce454be1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f423f28a01f04b90" /><Relationship Type="http://schemas.openxmlformats.org/officeDocument/2006/relationships/notesMaster" Target="/ppt/notesMasters/notesMaster1.xml" Id="R47eb49c45da648e2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c35d97dd5fce49fb" /><Relationship Type="http://schemas.openxmlformats.org/officeDocument/2006/relationships/notesMaster" Target="/ppt/notesMasters/notesMaster1.xml" Id="R0460cc38b8174fc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9bc9217919d41a1" /><Relationship Type="http://schemas.openxmlformats.org/officeDocument/2006/relationships/notesMaster" Target="/ppt/notesMasters/notesMaster1.xml" Id="R4b03aed110e74021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7ca045f3347a4ff8" /><Relationship Type="http://schemas.openxmlformats.org/officeDocument/2006/relationships/notesMaster" Target="/ppt/notesMasters/notesMaster1.xml" Id="R564a3427cfad4821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532a10d3f73c4b14" /><Relationship Type="http://schemas.openxmlformats.org/officeDocument/2006/relationships/notesMaster" Target="/ppt/notesMasters/notesMaster1.xml" Id="R4a964049e9bb4f55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d69e13e7e58c4d6f" /><Relationship Type="http://schemas.openxmlformats.org/officeDocument/2006/relationships/notesMaster" Target="/ppt/notesMasters/notesMaster1.xml" Id="Rd6c7cb70ac1c410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eba8b134fae4d85" /><Relationship Type="http://schemas.openxmlformats.org/officeDocument/2006/relationships/notesMaster" Target="/ppt/notesMasters/notesMaster1.xml" Id="R09eb506433164be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b998d8261ce4e9a" /><Relationship Type="http://schemas.openxmlformats.org/officeDocument/2006/relationships/notesMaster" Target="/ppt/notesMasters/notesMaster1.xml" Id="Re0cc3a32d08a483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d75b9d14c7a4f33" /><Relationship Type="http://schemas.openxmlformats.org/officeDocument/2006/relationships/notesMaster" Target="/ppt/notesMasters/notesMaster1.xml" Id="R7178f2cbdb07467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afd683fd04943a3" /><Relationship Type="http://schemas.openxmlformats.org/officeDocument/2006/relationships/notesMaster" Target="/ppt/notesMasters/notesMaster1.xml" Id="Rf1690f4c3f57410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f9bb623ba4044db" /><Relationship Type="http://schemas.openxmlformats.org/officeDocument/2006/relationships/notesMaster" Target="/ppt/notesMasters/notesMaster1.xml" Id="R0e5e3fb2ebc7429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b1ec4da06c24ca5" /><Relationship Type="http://schemas.openxmlformats.org/officeDocument/2006/relationships/notesMaster" Target="/ppt/notesMasters/notesMaster1.xml" Id="R6017138dbefd493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64c4bb1d1494a78" /><Relationship Type="http://schemas.openxmlformats.org/officeDocument/2006/relationships/notesMaster" Target="/ppt/notesMasters/notesMaster1.xml" Id="Rfb2cd9b8b58c452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fbcffb62a648c5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b1671b4cb24e91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0ad90d7c3148ea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8b12a2976d454f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8ab7ed8fe8499c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0d36a142414dc2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94788c2f154ee1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e49d47f1b4384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b1ddae7204b86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b7be9ef77944c8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a94300c3364fcd" /></Relationships>
</file>

<file path=ppt/slideLayouts/slideLayout1.xml><?xml version="1.0" encoding="utf-8"?>
<p:sldLayout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6670B14-66A8-4B82-AEE5-31CEAE6237C9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AF880DCE-7BEA-4E8E-A855-62C3D759BE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70746346-A9AA-48A9-841D-E69A17F9C9A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7BF01388-154B-43CC-997A-3657160D23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5659093-0AA7-496E-A647-9F79FBB116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0.xml><?xml version="1.0" encoding="utf-8"?>
<p:sldLayout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439D756-C867-43B3-858D-DD129E20A5C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57D54D29-E53A-4F54-80A7-11E5DB6881FD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6E226BAC-7107-4BD1-AACE-8380859F2CB7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BE3AE36B-6A89-4D7F-B6AF-9DF211820D35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381AE8C-1EC6-4890-9CAA-19A456C75A3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8D4A0073-F2E8-435C-9648-A788C1C1DEE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629400" y="274638"/>
            <a:ext cx="20574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16C5EB70-783D-4294-91A0-ADC85B7B41F7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274638"/>
            <a:ext cx="60198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ECE23FAF-E618-43AD-B59B-825E4B90765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2E9A6A6F-16D6-4F81-9645-224E0E690E8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6CBA9E98-D0B3-4919-87AC-80716AAF18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B5B69D0-5441-489B-B897-0723BCB9AA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7FBB7231-4F8E-4557-85B0-85B7C345FFE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8DABEFC-018C-4B33-A3E9-3024272ABC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A1A2C175-420B-4AE1-97DE-666D255EEDBD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3653A05-9341-4F71-9C25-04C4870D143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506F266-05D7-4451-A74E-975188C2866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722313" y="4406900"/>
            <a:ext cx="7772400" cy="1362075"/>
          </a:xfrm>
        </p:spPr>
        <p:txBody>
          <a:bodyPr xmlns:a="http://schemas.openxmlformats.org/drawingml/2006/main" anchor="t"/>
          <a:lstStyle xmlns:a="http://schemas.openxmlformats.org/drawingml/2006/main">
            <a:lvl1pPr algn="l">
              <a:buNone/>
              <a:defRPr sz="4000" b="1" cap="all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82BE96CB-535D-44AC-BA7B-28384CCE956F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722313" y="2906713"/>
            <a:ext cx="7772400" cy="1500187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33FC3E27-93F1-4B9A-876E-008CCBE0131D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0520860-3C60-4444-9C82-91F3718A7CD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BCAFC13-2E36-486C-90EC-A502DB2B22F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DD837E8-00C1-429F-AE89-D7358651FDE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2A770ED-F642-4014-A720-D5E41649CABF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ED31658A-3394-46A4-9143-1A1FB59528AF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648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A396CFAC-6746-416C-8E99-3257829EC4F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6891B764-44F7-434C-A1A4-665F28EAD0B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B5A91226-4381-4BB0-B242-A4B079A52B6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CD339C2-7B18-494E-A342-FA28408E2B2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946D0E34-A498-4BD3-9A41-2E13C019294E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535113"/>
            <a:ext cx="4040188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6167C36E-297B-46D4-B700-05193F6727CF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57200" y="2174875"/>
            <a:ext cx="4040188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0B99A0A4-C78F-4C6F-9CDE-CC77E12CB129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4645025" y="1535113"/>
            <a:ext cx="4041775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9896347F-3312-41E7-A1C8-E1AF57016E6D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4645025" y="2174875"/>
            <a:ext cx="4041775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332E767E-95B3-4D9C-9264-7BF5DBF7278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29CE0121-2A39-4695-99D0-27A2DA8AB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29B20CA9-EA0D-416F-A651-7D8F6FF3CAA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4420884-CE2B-4E73-A5E3-5818365842B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8875C548-FDC8-44C0-8DCE-AF35E9ABDD9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1A285E09-2024-4103-B995-F73238FADF2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F3A837F6-027A-4B0A-8BCF-EE7E76FD17C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6BEA40B4-09C3-49FF-8D54-671400C2317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FB52AC65-F86D-4C60-8464-04485241E375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DD53752D-D20F-4E92-ACDA-3E633B2A1B0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8.xml><?xml version="1.0" encoding="utf-8"?>
<p:sldLayout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21A70A9B-E841-4083-AEEF-C7B5FEEAD7E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3050"/>
            <a:ext cx="3008313" cy="1162050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EFFF6D9F-1EEC-4854-BB75-FC64FDD33B0F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575050" y="273050"/>
            <a:ext cx="5111750" cy="585311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7A6C7D47-A09D-4B16-A916-BA39CF183559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57200" y="1435100"/>
            <a:ext cx="3008313" cy="469106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7418A949-9C68-443E-87F2-6C5209E7388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E91BA9A6-9326-4D15-A8BB-04EB8D7B0E6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0CF65036-063F-4EBF-A8F4-A20A56B42A7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9.xml><?xml version="1.0" encoding="utf-8"?>
<p:sldLayout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9848C20-33A9-41F8-AF2F-9B8962E869C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792288" y="4800600"/>
            <a:ext cx="5486400" cy="566738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94653A92-69DF-4686-9E6D-623FCC7E774D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1792288" y="612775"/>
            <a:ext cx="5486400" cy="4114800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/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E56D6D49-1C9A-4F2B-81D2-9AA0E37A0830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792288" y="5367338"/>
            <a:ext cx="5486400" cy="80486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E473431D-9F0E-44F7-8D90-E865E24FBF97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4891327C-C2EF-41C1-835D-A7B249FE2B45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D7562DC8-8322-4804-844F-3A2A6813D58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7323a54793a4903" /><Relationship Type="http://schemas.openxmlformats.org/officeDocument/2006/relationships/slideLayout" Target="/ppt/slideLayouts/slideLayout1.xml" Id="Ra7e994a678754ab9" /><Relationship Type="http://schemas.openxmlformats.org/officeDocument/2006/relationships/slideLayout" Target="/ppt/slideLayouts/slideLayout2.xml" Id="R0257789b17b242e9" /><Relationship Type="http://schemas.openxmlformats.org/officeDocument/2006/relationships/slideLayout" Target="/ppt/slideLayouts/slideLayout3.xml" Id="R8be73960a9ba49c7" /><Relationship Type="http://schemas.openxmlformats.org/officeDocument/2006/relationships/slideLayout" Target="/ppt/slideLayouts/slideLayout4.xml" Id="R8c1553ca731a4641" /><Relationship Type="http://schemas.openxmlformats.org/officeDocument/2006/relationships/slideLayout" Target="/ppt/slideLayouts/slideLayout5.xml" Id="Rc5b798d24ed24fcd" /><Relationship Type="http://schemas.openxmlformats.org/officeDocument/2006/relationships/slideLayout" Target="/ppt/slideLayouts/slideLayout6.xml" Id="R97c6095c13484fce" /><Relationship Type="http://schemas.openxmlformats.org/officeDocument/2006/relationships/slideLayout" Target="/ppt/slideLayouts/slideLayout7.xml" Id="Ra7f9103d099444b1" /><Relationship Type="http://schemas.openxmlformats.org/officeDocument/2006/relationships/slideLayout" Target="/ppt/slideLayouts/slideLayout8.xml" Id="R2b7cf6f9c5a54833" /><Relationship Type="http://schemas.openxmlformats.org/officeDocument/2006/relationships/slideLayout" Target="/ppt/slideLayouts/slideLayout9.xml" Id="R3f8506881cde4541" /><Relationship Type="http://schemas.openxmlformats.org/officeDocument/2006/relationships/slideLayout" Target="/ppt/slideLayouts/slideLayout10.xml" Id="Ra244a2797b5f48d6" /><Relationship Type="http://schemas.openxmlformats.org/officeDocument/2006/relationships/slideLayout" Target="/ppt/slideLayouts/slideLayout11.xml" Id="R9efaf0643d274701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948DE64A-2FE5-4BDA-A777-4926D005861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674A4FE9-CCD0-4B6B-8883-61F67EA7DCD2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600200"/>
            <a:ext cx="8229600" cy="45259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3B5BC219-8A86-41DA-97C8-D21FA24C5D24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E1C6916F-F285-4B5C-A89B-3E138498FC22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2B123C5D-FBF4-4988-807A-768945E7E86C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e994a678754ab9"/>
    <p:sldLayoutId xmlns:r="http://schemas.openxmlformats.org/officeDocument/2006/relationships" id="2147483650" r:id="R0257789b17b242e9"/>
    <p:sldLayoutId xmlns:r="http://schemas.openxmlformats.org/officeDocument/2006/relationships" id="2147483651" r:id="R8be73960a9ba49c7"/>
    <p:sldLayoutId xmlns:r="http://schemas.openxmlformats.org/officeDocument/2006/relationships" id="2147483652" r:id="R8c1553ca731a4641"/>
    <p:sldLayoutId xmlns:r="http://schemas.openxmlformats.org/officeDocument/2006/relationships" id="2147483653" r:id="Rc5b798d24ed24fcd"/>
    <p:sldLayoutId xmlns:r="http://schemas.openxmlformats.org/officeDocument/2006/relationships" id="2147483654" r:id="R97c6095c13484fce"/>
    <p:sldLayoutId xmlns:r="http://schemas.openxmlformats.org/officeDocument/2006/relationships" id="2147483655" r:id="Ra7f9103d099444b1"/>
    <p:sldLayoutId xmlns:r="http://schemas.openxmlformats.org/officeDocument/2006/relationships" id="2147483656" r:id="R2b7cf6f9c5a54833"/>
    <p:sldLayoutId xmlns:r="http://schemas.openxmlformats.org/officeDocument/2006/relationships" id="2147483657" r:id="R3f8506881cde4541"/>
    <p:sldLayoutId xmlns:r="http://schemas.openxmlformats.org/officeDocument/2006/relationships" id="2147483658" r:id="Ra244a2797b5f48d6"/>
    <p:sldLayoutId xmlns:r="http://schemas.openxmlformats.org/officeDocument/2006/relationships" id="2147483659" r:id="R9efaf0643d274701"/>
  </p:sldLayoutIdLst>
  <p:txStyles>
    <p:titleStyle>
      <a:lvl1pPr xmlns:a="http://schemas.openxmlformats.org/drawingml/2006/main" algn="ctr" defTabSz="4572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4572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4572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4572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4572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4572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38829500f304554" /><Relationship Type="http://schemas.openxmlformats.org/officeDocument/2006/relationships/image" Target="/ppt/media/image.png" Id="R3e7b61ff4b70493d" /><Relationship Type="http://schemas.openxmlformats.org/officeDocument/2006/relationships/notesSlide" Target="/ppt/notesSlides/notesSlide1.xml" Id="Rb9d522b4a6c64b9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32ba8a20b33e49bd" /><Relationship Type="http://schemas.openxmlformats.org/officeDocument/2006/relationships/notesSlide" Target="/ppt/notesSlides/notesSlide10.xml" Id="R236b975c8fc348fd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4ab49356091467b" /><Relationship Type="http://schemas.openxmlformats.org/officeDocument/2006/relationships/notesSlide" Target="/ppt/notesSlides/notesSlide11.xml" Id="Rae712d5e9bbe4887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33aa36ca4e7840d7" /><Relationship Type="http://schemas.openxmlformats.org/officeDocument/2006/relationships/notesSlide" Target="/ppt/notesSlides/notesSlide12.xml" Id="R84f6ad8167034b42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c7b74d8f4cb4851" /><Relationship Type="http://schemas.openxmlformats.org/officeDocument/2006/relationships/notesSlide" Target="/ppt/notesSlides/notesSlide13.xml" Id="Rb09be5530a1742ce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b74aa346e99c47aa" /><Relationship Type="http://schemas.openxmlformats.org/officeDocument/2006/relationships/notesSlide" Target="/ppt/notesSlides/notesSlide14.xml" Id="R14d59ad1127147b9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6102a8e416a4c77" /><Relationship Type="http://schemas.openxmlformats.org/officeDocument/2006/relationships/notesSlide" Target="/ppt/notesSlides/notesSlide15.xml" Id="R00f43ab6dcbe4868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e8d5ee2ae364923" /><Relationship Type="http://schemas.openxmlformats.org/officeDocument/2006/relationships/notesSlide" Target="/ppt/notesSlides/notesSlide16.xml" Id="R0b41eee8cb814b90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52f4a8c6333d4bc2" /><Relationship Type="http://schemas.openxmlformats.org/officeDocument/2006/relationships/notesSlide" Target="/ppt/notesSlides/notesSlide17.xml" Id="R7552b49e536a43fa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0ff7abb00ec342be" /><Relationship Type="http://schemas.openxmlformats.org/officeDocument/2006/relationships/notesSlide" Target="/ppt/notesSlides/notesSlide18.xml" Id="R85d704333a664f37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0d5ff5bfd9f4495" /><Relationship Type="http://schemas.openxmlformats.org/officeDocument/2006/relationships/notesSlide" Target="/ppt/notesSlides/notesSlide19.xml" Id="Rf743949dfb5c41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bc0c20e910394a0f" /><Relationship Type="http://schemas.openxmlformats.org/officeDocument/2006/relationships/notesSlide" Target="/ppt/notesSlides/notesSlide2.xml" Id="Rd31c29b2fe3040fc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c1f3020edb641fc" /><Relationship Type="http://schemas.openxmlformats.org/officeDocument/2006/relationships/notesSlide" Target="/ppt/notesSlides/notesSlide20.xml" Id="R11f4f76360234560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169d71586434998" /><Relationship Type="http://schemas.openxmlformats.org/officeDocument/2006/relationships/notesSlide" Target="/ppt/notesSlides/notesSlide21.xml" Id="R9b0ced60dfc7401f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af5eee448064ff3" /><Relationship Type="http://schemas.openxmlformats.org/officeDocument/2006/relationships/notesSlide" Target="/ppt/notesSlides/notesSlide22.xml" Id="R5b824093823843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34371b670ec94d46" /><Relationship Type="http://schemas.openxmlformats.org/officeDocument/2006/relationships/notesSlide" Target="/ppt/notesSlides/notesSlide3.xml" Id="R83dba18445214a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37dd38fec2cd4b48" /><Relationship Type="http://schemas.openxmlformats.org/officeDocument/2006/relationships/notesSlide" Target="/ppt/notesSlides/notesSlide4.xml" Id="R0b6f68e341da4f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5f3c25f5f55c461a" /><Relationship Type="http://schemas.openxmlformats.org/officeDocument/2006/relationships/notesSlide" Target="/ppt/notesSlides/notesSlide5.xml" Id="R2a331235f9e94f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096c6087202c4149" /><Relationship Type="http://schemas.openxmlformats.org/officeDocument/2006/relationships/notesSlide" Target="/ppt/notesSlides/notesSlide6.xml" Id="Rc648227bdfe34a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1e0c8ec15f2143b7" /><Relationship Type="http://schemas.openxmlformats.org/officeDocument/2006/relationships/notesSlide" Target="/ppt/notesSlides/notesSlide7.xml" Id="R1f1e62aebbf641b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b1190192bb404d12" /><Relationship Type="http://schemas.openxmlformats.org/officeDocument/2006/relationships/notesSlide" Target="/ppt/notesSlides/notesSlide8.xml" Id="R50ce5ff8cd344ea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b21833eb890a45da" /><Relationship Type="http://schemas.openxmlformats.org/officeDocument/2006/relationships/notesSlide" Target="/ppt/notesSlides/notesSlide9.xml" Id="R61733b786eaf45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2B3CDF84-9231-4425-BCE4-241F19E0B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E007A4D4-CDC1-488E-82CA-7F490B556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651760"/>
            <a:ext cx="457200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000" b="1">
                <a:solidFill>
                  <a:srgbClr val="384137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>
                <a:solidFill>
                  <a:srgbClr val="384137"/>
                </a:solidFill>
                <a:latin typeface="Aptos Display"/>
                <a:ea typeface="Aptos Display"/>
                <a:cs typeface="Aptos Display"/>
              </a:rPr>
              <a:t>PRIDE AND PREJUDICE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404F4078-2149-4B55-996D-F86CDA1E2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74720"/>
            <a:ext cx="45720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0">
                <a:solidFill>
                  <a:srgbClr val="6F4352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6F4352"/>
                </a:solidFill>
                <a:latin typeface="Aptos"/>
                <a:ea typeface="Aptos"/>
                <a:cs typeface="Aptos"/>
              </a:rPr>
              <a:t>Independent Living Book Study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e7b61ff4b70493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</p:spPr>
      </p:pic>
      <p:sp>
        <p:nvSpPr>
          <p:cNvPr id="6" name="cover-expedition-rule">
            <a:extLst xmlns:a="http://schemas.openxmlformats.org/drawingml/2006/main">
              <a:ext uri="{FF2B5EF4-FFF2-40B4-BE49-F238E27FC236}">
                <a16:creationId xmlns:a16="http://schemas.microsoft.com/office/drawing/2014/main" id="{7782DC03-E9C9-40EB-B3A2-57576D3C4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238625"/>
            <a:ext cx="366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99858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762942718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00AD72CD-0785-4997-984B-7BB1D49D7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561A057F-D114-4223-B465-D9432BF8C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8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A22660C3-B997-41A5-A62A-B86A6CC84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80CF2C33-622D-4649-AA45-C89F743BA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C7A75F3C-FE1F-473F-97CC-E959B36E0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Read Ch 22-24: Charlotte's Choice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99E8688F-184B-469B-A264-767108F7D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00C56342-A7C4-424A-B2E7-930B81DE3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Discuss: wise, or settling?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1327C865-156E-47C2-8D90-7A4A804BA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3430B31C-D7A6-4242-856F-FB71F64D3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Maths: why marriage mattered financially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0300184D-8A6E-41AA-9F0C-E1C086D25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9985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9985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8-accent">
            <a:extLst xmlns:a="http://schemas.openxmlformats.org/drawingml/2006/main">
              <a:ext uri="{FF2B5EF4-FFF2-40B4-BE49-F238E27FC236}">
                <a16:creationId xmlns:a16="http://schemas.microsoft.com/office/drawing/2014/main" id="{C22C848D-0B0E-4E97-BDFC-4725F1B95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8-tag">
            <a:extLst xmlns:a="http://schemas.openxmlformats.org/drawingml/2006/main">
              <a:ext uri="{FF2B5EF4-FFF2-40B4-BE49-F238E27FC236}">
                <a16:creationId xmlns:a16="http://schemas.microsoft.com/office/drawing/2014/main" id="{2DC0D39C-FED7-4F6B-834F-F3C012B18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08  /  20</a:t>
            </a:r>
          </a:p>
        </p:txBody>
      </p:sp>
    </p:spTree>
    <p:extLst>
      <p:ext uri="{BB962C8B-B14F-4D97-AF65-F5344CB8AC3E}">
        <p14:creationId xmlns:p14="http://schemas.microsoft.com/office/powerpoint/2010/main" val="1429361181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CE0E1B85-002D-4003-B08D-6F01A8A75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2673223E-30B7-4535-BB9A-00B3EDBA4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9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DC1A0886-FD39-4637-8031-708265483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9DA6BD3A-AC19-4631-AD11-138FF2C4F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0C2410D0-4C9A-4305-BB3C-1E8D7DBBC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Read Ch 25-27: To Kent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63D11C7D-7964-4DBC-B5CC-5F5503F63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59155E1C-A6A4-49E8-8EA7-62D17CF21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Narration: the Gardiners; the journey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1F30D83B-3A00-40C2-9075-2C53562A4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55B4A02E-1815-46CE-9B58-41222BFED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Geography: map the route to Kent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227C1310-B906-47EB-9590-C65B21BFD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9985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9985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9-accent">
            <a:extLst xmlns:a="http://schemas.openxmlformats.org/drawingml/2006/main">
              <a:ext uri="{FF2B5EF4-FFF2-40B4-BE49-F238E27FC236}">
                <a16:creationId xmlns:a16="http://schemas.microsoft.com/office/drawing/2014/main" id="{6F9FAB6B-559B-4673-8AFE-FC175FC78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9-tag">
            <a:extLst xmlns:a="http://schemas.openxmlformats.org/drawingml/2006/main">
              <a:ext uri="{FF2B5EF4-FFF2-40B4-BE49-F238E27FC236}">
                <a16:creationId xmlns:a16="http://schemas.microsoft.com/office/drawing/2014/main" id="{826626E8-A6FA-4228-902D-780EFADD8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09  /  20</a:t>
            </a:r>
          </a:p>
        </p:txBody>
      </p:sp>
    </p:spTree>
    <p:extLst>
      <p:ext uri="{BB962C8B-B14F-4D97-AF65-F5344CB8AC3E}">
        <p14:creationId xmlns:p14="http://schemas.microsoft.com/office/powerpoint/2010/main" val="1919608338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C3969B09-E1E3-48A5-AA33-DC4E7D8CD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6D2F2BF-D4EB-46D4-B159-F402996A7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10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F69962F5-C5FB-45C1-A7AC-0658D1472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AEB28D5E-AE25-444C-B91B-7106BD02D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A897DADE-1811-433B-A45B-1EAE0C39C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Read Ch 28-30: Rosings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9D2DDD46-26BA-4E93-A443-E0656CB25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EE4145E7-E719-4F3A-AE8A-81875B1AE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Discuss: Lady Catherine's pride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1DB1C834-2D19-49BD-84F1-F28313436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30168DA1-DEC4-4A64-996F-50E00F48E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Discuss: her pride vs Darcy's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88A6A032-B63D-42A0-B87D-DF16847C0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9985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9985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0-accent">
            <a:extLst xmlns:a="http://schemas.openxmlformats.org/drawingml/2006/main">
              <a:ext uri="{FF2B5EF4-FFF2-40B4-BE49-F238E27FC236}">
                <a16:creationId xmlns:a16="http://schemas.microsoft.com/office/drawing/2014/main" id="{E92BB160-741A-429F-A5E4-7B1DA300A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0-tag">
            <a:extLst xmlns:a="http://schemas.openxmlformats.org/drawingml/2006/main">
              <a:ext uri="{FF2B5EF4-FFF2-40B4-BE49-F238E27FC236}">
                <a16:creationId xmlns:a16="http://schemas.microsoft.com/office/drawing/2014/main" id="{1A998845-D156-46A8-BE9C-299F6F421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10  /  20</a:t>
            </a:r>
          </a:p>
        </p:txBody>
      </p:sp>
    </p:spTree>
    <p:extLst>
      <p:ext uri="{BB962C8B-B14F-4D97-AF65-F5344CB8AC3E}">
        <p14:creationId xmlns:p14="http://schemas.microsoft.com/office/powerpoint/2010/main" val="1121631178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85D5C6A7-E2EE-42F7-90D4-6110B0B44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1EFDE656-8C2D-491F-B066-E02C3650E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11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FDE92EA9-CA7B-4CAF-9D28-42FD8F50C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C821F12D-D921-4BC9-9B1B-F91EC8258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0DD30293-39D4-4FE1-8BD9-877BFB5AD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Read Ch 31-33: Darcy Returns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222FE3C9-C8BD-4F7D-9F5A-01CD1B71C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F51AE6C5-386A-4526-957F-4896B79D3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Discuss: what is happening to Darcy?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94D72D89-C341-42FB-8EB2-9C46FEDEF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E6118DA3-6008-4FDF-8147-038734737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Literacy: feeling vs what Elizabeth sees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5DDB2B73-2617-4F7B-B062-0CA2E197A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9985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9985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1-accent">
            <a:extLst xmlns:a="http://schemas.openxmlformats.org/drawingml/2006/main">
              <a:ext uri="{FF2B5EF4-FFF2-40B4-BE49-F238E27FC236}">
                <a16:creationId xmlns:a16="http://schemas.microsoft.com/office/drawing/2014/main" id="{25AF20D0-86C7-4773-BE0E-B0482EB9A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1-tag">
            <a:extLst xmlns:a="http://schemas.openxmlformats.org/drawingml/2006/main">
              <a:ext uri="{FF2B5EF4-FFF2-40B4-BE49-F238E27FC236}">
                <a16:creationId xmlns:a16="http://schemas.microsoft.com/office/drawing/2014/main" id="{631A31B7-4680-4E86-A290-5846B5BEA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11  /  20</a:t>
            </a:r>
          </a:p>
        </p:txBody>
      </p:sp>
    </p:spTree>
    <p:extLst>
      <p:ext uri="{BB962C8B-B14F-4D97-AF65-F5344CB8AC3E}">
        <p14:creationId xmlns:p14="http://schemas.microsoft.com/office/powerpoint/2010/main" val="471355481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19A3FC41-522D-46F0-B2D8-17008412E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562ED70-9370-49A8-A5F0-CB4D6C31B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12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2F86539F-EF7C-48AD-A1D3-95781BA31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4B500AB1-BA1A-45BB-81A4-CF2C2927D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2CBF1BAF-20BF-4A0D-AEFB-A9C0FDE81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Read Ch 34-36: Proposal and Letter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CAD37BC2-6292-4EE8-9368-4DCB65879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E67F9A37-90D5-4F26-909F-5E67E9AE0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Narration: the proud proposal, refused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F45B4EA9-0BA9-49D0-97B7-DF0C683EB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AAE3971E-3E70-4661-AB47-3A1CD45DC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Discuss: the letter changes everything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9F28C966-6645-48B7-B93F-463A9CD3F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9985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9985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2-accent">
            <a:extLst xmlns:a="http://schemas.openxmlformats.org/drawingml/2006/main">
              <a:ext uri="{FF2B5EF4-FFF2-40B4-BE49-F238E27FC236}">
                <a16:creationId xmlns:a16="http://schemas.microsoft.com/office/drawing/2014/main" id="{539E59B1-5237-4016-A2C7-34744B694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2-tag">
            <a:extLst xmlns:a="http://schemas.openxmlformats.org/drawingml/2006/main">
              <a:ext uri="{FF2B5EF4-FFF2-40B4-BE49-F238E27FC236}">
                <a16:creationId xmlns:a16="http://schemas.microsoft.com/office/drawing/2014/main" id="{FCA0E743-7CF6-4820-9D5A-5EBB5AD90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12  /  20</a:t>
            </a:r>
          </a:p>
        </p:txBody>
      </p:sp>
    </p:spTree>
    <p:extLst>
      <p:ext uri="{BB962C8B-B14F-4D97-AF65-F5344CB8AC3E}">
        <p14:creationId xmlns:p14="http://schemas.microsoft.com/office/powerpoint/2010/main" val="2022373963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97ED13C0-39FA-432F-AC25-BAFD35163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1C99D23A-876E-4B59-A96A-69D61B58E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13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2D104539-756D-443A-ADFE-671FD8A4D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C4E7BEBE-62C4-4C44-A567-ADD1DBF12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503A4158-E265-4251-8211-871F56C1B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Read Ch 37-39: Second Thoughts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7D002D69-7495-4E88-BD6A-2B445D70A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DD82D0FB-D793-429E-A369-A6675C99F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Discuss: what Elizabeth learns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E5ABDA9D-7B1A-4085-90BB-2EF0378CD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A369BEE3-77A3-4D4A-8390-C225FE8CD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PSHE: admitting you misjudged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C24499B0-E948-4CFA-8B8E-725D1FC67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9985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9985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3-accent">
            <a:extLst xmlns:a="http://schemas.openxmlformats.org/drawingml/2006/main">
              <a:ext uri="{FF2B5EF4-FFF2-40B4-BE49-F238E27FC236}">
                <a16:creationId xmlns:a16="http://schemas.microsoft.com/office/drawing/2014/main" id="{282304E2-EC47-4F85-B099-A103465AD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3-tag">
            <a:extLst xmlns:a="http://schemas.openxmlformats.org/drawingml/2006/main">
              <a:ext uri="{FF2B5EF4-FFF2-40B4-BE49-F238E27FC236}">
                <a16:creationId xmlns:a16="http://schemas.microsoft.com/office/drawing/2014/main" id="{6DADA70B-430B-47FA-84EC-5DBC3E8B4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13  /  20</a:t>
            </a:r>
          </a:p>
        </p:txBody>
      </p:sp>
    </p:spTree>
    <p:extLst>
      <p:ext uri="{BB962C8B-B14F-4D97-AF65-F5344CB8AC3E}">
        <p14:creationId xmlns:p14="http://schemas.microsoft.com/office/powerpoint/2010/main" val="203857105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1CFE8572-F32F-4D43-9465-473B69836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7145A369-1C23-4D7B-8219-3DACE2E26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14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44082B3F-CF20-41CB-8323-7B58BF728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28EEF8C8-C9B0-44A7-B59D-2E57DA0D4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52C76E40-D886-4025-B724-84747669A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Read Ch 40-42: Toward Derbyshire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C5D18C73-9402-4F9F-9BDA-BC160F008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371FEEA0-877D-4DDC-B7E2-339CCB881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Narration: confiding in Jane; heading north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6A39739A-A9F8-4B80-8B40-8CC642859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37FD90D7-4C04-4B6B-9204-CA9FAE10C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Geography: the Derbyshire estates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7C60ACFA-E687-41F8-A1B3-70E77C941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9985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9985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4-accent">
            <a:extLst xmlns:a="http://schemas.openxmlformats.org/drawingml/2006/main">
              <a:ext uri="{FF2B5EF4-FFF2-40B4-BE49-F238E27FC236}">
                <a16:creationId xmlns:a16="http://schemas.microsoft.com/office/drawing/2014/main" id="{B31C117F-B3E1-4A9E-BCDB-25D4B259A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4-tag">
            <a:extLst xmlns:a="http://schemas.openxmlformats.org/drawingml/2006/main">
              <a:ext uri="{FF2B5EF4-FFF2-40B4-BE49-F238E27FC236}">
                <a16:creationId xmlns:a16="http://schemas.microsoft.com/office/drawing/2014/main" id="{04087EB8-EDA8-44A0-AF33-9AA045C49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14  /  20</a:t>
            </a:r>
          </a:p>
        </p:txBody>
      </p:sp>
    </p:spTree>
    <p:extLst>
      <p:ext uri="{BB962C8B-B14F-4D97-AF65-F5344CB8AC3E}">
        <p14:creationId xmlns:p14="http://schemas.microsoft.com/office/powerpoint/2010/main" val="1537464552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05181B0D-9560-4BCE-8117-BDFEC7EAA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9BECAEBB-0B81-4F13-8936-CA2674482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15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F9BDB973-6235-4021-9123-78C5888D8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FBFA7C35-1E54-40D8-B218-F009F3BAF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BF769AAF-B5C4-4759-B2DD-60F5E3F5C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Read Ch 43-45: Pemberley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F4E37046-A1D3-43AE-B4A5-93AC060D6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3DBA44FC-D0BC-4FE1-8204-10B4E7A68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Discuss: Pemberley changes her view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D41F1D4C-AD70-4337-B042-CA5390B5E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6D652766-76B8-4797-A655-92AAC67EF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Art: illustrate Pemberley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550973FC-53F5-4C35-9868-7500DA20D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9985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9985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5-accent">
            <a:extLst xmlns:a="http://schemas.openxmlformats.org/drawingml/2006/main">
              <a:ext uri="{FF2B5EF4-FFF2-40B4-BE49-F238E27FC236}">
                <a16:creationId xmlns:a16="http://schemas.microsoft.com/office/drawing/2014/main" id="{7F5D2D96-4414-48E5-B4C3-A417358F1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5-tag">
            <a:extLst xmlns:a="http://schemas.openxmlformats.org/drawingml/2006/main">
              <a:ext uri="{FF2B5EF4-FFF2-40B4-BE49-F238E27FC236}">
                <a16:creationId xmlns:a16="http://schemas.microsoft.com/office/drawing/2014/main" id="{34270FFA-7440-4086-A290-443626472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15  /  20</a:t>
            </a:r>
          </a:p>
        </p:txBody>
      </p:sp>
    </p:spTree>
    <p:extLst>
      <p:ext uri="{BB962C8B-B14F-4D97-AF65-F5344CB8AC3E}">
        <p14:creationId xmlns:p14="http://schemas.microsoft.com/office/powerpoint/2010/main" val="1290672601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3D5ED11B-AB21-4A79-A296-EE25BE6D9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1F4E97F2-160D-4221-897B-EED1C7621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16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E7728ADA-AA33-42B9-BF31-2C8AD2D35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6A34DCCC-17B7-4200-B701-4C26E8323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8B88151D-E7CB-4521-A9A8-2A6D0E03C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Read Ch 46-48: Scandal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01C4E43A-DF81-4A20-A080-1DB866CCF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B2199377-FB67-4F2C-A72E-DCA146C0A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Narration: Lydia's elopement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55565864-6497-4BB5-AA5E-2B2F528BD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8A745AA1-DDF9-403D-B5C3-9E8C9309C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PSHE: reputation and family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1C43A45E-D19A-494F-B946-2A866F9B9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9985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9985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6-accent">
            <a:extLst xmlns:a="http://schemas.openxmlformats.org/drawingml/2006/main">
              <a:ext uri="{FF2B5EF4-FFF2-40B4-BE49-F238E27FC236}">
                <a16:creationId xmlns:a16="http://schemas.microsoft.com/office/drawing/2014/main" id="{0B4E2552-BD20-4A9B-B533-17D466D92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6-tag">
            <a:extLst xmlns:a="http://schemas.openxmlformats.org/drawingml/2006/main">
              <a:ext uri="{FF2B5EF4-FFF2-40B4-BE49-F238E27FC236}">
                <a16:creationId xmlns:a16="http://schemas.microsoft.com/office/drawing/2014/main" id="{49A4AF29-9A24-4C00-9DC4-7F50BDDC0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16  /  20</a:t>
            </a:r>
          </a:p>
        </p:txBody>
      </p:sp>
    </p:spTree>
    <p:extLst>
      <p:ext uri="{BB962C8B-B14F-4D97-AF65-F5344CB8AC3E}">
        <p14:creationId xmlns:p14="http://schemas.microsoft.com/office/powerpoint/2010/main" val="1120095146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8D35131F-7F8C-4CD9-9F6C-79FD409C6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F84D848A-EC35-42C6-B226-2997232D2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17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0EFB96E7-22D4-4730-8885-28FDE26B2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71C80247-DA96-4F78-ABE3-D3A97A26C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E02ABF96-DD3A-43FE-9287-84C53BA5A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Read Ch 49-51: Patched Up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41FE81D3-0DD3-44B5-9830-71229C510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D1F97D21-1AE4-40C7-AD81-4FEA9BC7D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Discuss: who quietly paid to help?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3F5CC6EC-5B0F-4DC9-8716-2891F84BA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35671015-5E58-4D76-AA15-9296EA984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Narration: Lydia and Wickham visit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DA816B6E-D451-4901-94B9-57EE10F69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9985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9985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7-accent">
            <a:extLst xmlns:a="http://schemas.openxmlformats.org/drawingml/2006/main">
              <a:ext uri="{FF2B5EF4-FFF2-40B4-BE49-F238E27FC236}">
                <a16:creationId xmlns:a16="http://schemas.microsoft.com/office/drawing/2014/main" id="{5150C443-D609-4762-9482-E7F7FCC70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7-tag">
            <a:extLst xmlns:a="http://schemas.openxmlformats.org/drawingml/2006/main">
              <a:ext uri="{FF2B5EF4-FFF2-40B4-BE49-F238E27FC236}">
                <a16:creationId xmlns:a16="http://schemas.microsoft.com/office/drawing/2014/main" id="{B6F6EC1D-E9DF-4CC7-BD18-04EB61AFA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17  /  20</a:t>
            </a:r>
          </a:p>
        </p:txBody>
      </p:sp>
    </p:spTree>
    <p:extLst>
      <p:ext uri="{BB962C8B-B14F-4D97-AF65-F5344CB8AC3E}">
        <p14:creationId xmlns:p14="http://schemas.microsoft.com/office/powerpoint/2010/main" val="1885874683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2985B827-E1D1-4D93-B2C1-E65D760DD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7E6B9045-2B5A-4111-8F8B-7B4B568F0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493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Symbol Meanings</a:t>
            </a:r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06A2BAFE-168B-4C96-B9F9-DD22D1069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3716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3335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9EE80891-AFBD-4400-B135-5DD7BF449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3441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Reading Journal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0129AE00-9C65-486B-BD8A-FC180445C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9202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3335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A715856A-96B8-40BA-8C04-7DEFFEAD4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8928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Access to the Internet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91A78B91-2FE0-421D-9742-2EC984025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46888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3335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3C3706D8-0C14-4D16-8C13-DD37BB30F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44144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History Journal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762D4270-4D17-4AE5-91FC-98E630C42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3335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A2A2AE62-0601-4C2A-830C-01DDA69CD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Pride and Prejudice Novel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AB8E2363-D2D7-4075-AD43-F4C6B0EA7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6616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3335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94EE6DCE-2220-4335-8A2F-1DC6383B8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5387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Book of Centuries</a:t>
            </a: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81B1CBA4-9FFC-4614-AC44-0BF16EDC9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1148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3335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0D056E92-C250-42AA-87CF-CB99BEA20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0873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Art Journal</a:t>
            </a:r>
          </a:p>
        </p:txBody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79FDBD19-85B0-4AF5-9FEC-DDECC23B1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6634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3335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AE99FD2A-42EE-4084-B41E-A144EA777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36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First Impressions Tracker</a:t>
            </a:r>
          </a:p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740BC4C1-1AC0-4A23-B136-C35D9E9B3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21208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3335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2B66FFB8-14CA-4E8C-A1DA-5A64E9D41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18464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Geography / Map</a:t>
            </a:r>
          </a:p>
        </p:txBody>
      </p:sp>
      <p:sp>
        <p:nvSpPr>
          <p:cNvPr id="20" name="symbol-rule">
            <a:extLst xmlns:a="http://schemas.openxmlformats.org/drawingml/2006/main">
              <a:ext uri="{FF2B5EF4-FFF2-40B4-BE49-F238E27FC236}">
                <a16:creationId xmlns:a16="http://schemas.microsoft.com/office/drawing/2014/main" id="{CB975B75-1706-4B74-92C6-439060F0A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162050"/>
            <a:ext cx="2476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99858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2058789105"/>
      </p:ext>
    </p:extLst>
  </p:cSld>
</p:sld>
</file>

<file path=ppt/slides/slide2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092539FE-591E-4415-8A03-1BDA1BCC5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0DDCF0FC-9059-43DA-AA8B-0E54BC3D1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18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FD054229-3157-4787-B845-49CB930E2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C53B8EA5-3393-4F03-926A-D6C1460B6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1D5D283E-6D4C-47A1-B742-86A67D91E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Read Ch 52-54: The Truth About Darcy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9156BF7E-A9E1-4B67-9F64-766BD3D7B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7FB29895-98C0-48AA-896C-850126A7F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Discuss: Darcy's secret kindness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38BFF2CB-2942-4200-ADE2-ECD261DB5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D26D40A9-6A3B-440F-B83F-F6AABD154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Literacy: how far Elizabeth has come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9B02DC5E-1A8D-4114-A82F-3784F41D9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9985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9985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8-accent">
            <a:extLst xmlns:a="http://schemas.openxmlformats.org/drawingml/2006/main">
              <a:ext uri="{FF2B5EF4-FFF2-40B4-BE49-F238E27FC236}">
                <a16:creationId xmlns:a16="http://schemas.microsoft.com/office/drawing/2014/main" id="{CECBD7C2-4759-4106-900B-C96FA8244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8-tag">
            <a:extLst xmlns:a="http://schemas.openxmlformats.org/drawingml/2006/main">
              <a:ext uri="{FF2B5EF4-FFF2-40B4-BE49-F238E27FC236}">
                <a16:creationId xmlns:a16="http://schemas.microsoft.com/office/drawing/2014/main" id="{CFB86D07-3F44-41FA-8B00-1A0425930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18  /  20</a:t>
            </a:r>
          </a:p>
        </p:txBody>
      </p:sp>
    </p:spTree>
    <p:extLst>
      <p:ext uri="{BB962C8B-B14F-4D97-AF65-F5344CB8AC3E}">
        <p14:creationId xmlns:p14="http://schemas.microsoft.com/office/powerpoint/2010/main" val="927622155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6B1B8340-5723-4F55-A91B-CB908C933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5CB28C74-3997-494A-B8A7-A211C2BB1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19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9DCD8396-F0DD-4C66-843B-7131B20F9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80C129BE-E9A0-48A6-98E4-2168B64E0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9F036186-718F-43DF-99BA-02D659E9C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Read Ch 55-57: Two Proposals Loom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0D3A0510-746B-421D-93DA-46A1ACD32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D0DBEF7F-CDB8-4727-9E99-EE573BF58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Narration: Bingley; Lady Catherine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68E1F1AF-4071-4D2F-9DAC-1D115C58F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C2FC00E7-63CB-4371-A61C-D4BCE938F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Discuss: why the bullying backfires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4A23CB40-DA86-4B09-93D5-A0E847D1B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9985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9985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9-accent">
            <a:extLst xmlns:a="http://schemas.openxmlformats.org/drawingml/2006/main">
              <a:ext uri="{FF2B5EF4-FFF2-40B4-BE49-F238E27FC236}">
                <a16:creationId xmlns:a16="http://schemas.microsoft.com/office/drawing/2014/main" id="{185EA6A7-DBBB-4985-B424-97211D84D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9-tag">
            <a:extLst xmlns:a="http://schemas.openxmlformats.org/drawingml/2006/main">
              <a:ext uri="{FF2B5EF4-FFF2-40B4-BE49-F238E27FC236}">
                <a16:creationId xmlns:a16="http://schemas.microsoft.com/office/drawing/2014/main" id="{FA383049-FB49-46FF-835E-9080625F6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19  /  20</a:t>
            </a:r>
          </a:p>
        </p:txBody>
      </p:sp>
    </p:spTree>
    <p:extLst>
      <p:ext uri="{BB962C8B-B14F-4D97-AF65-F5344CB8AC3E}">
        <p14:creationId xmlns:p14="http://schemas.microsoft.com/office/powerpoint/2010/main" val="149683103"/>
      </p:ext>
    </p:extLst>
  </p:cSld>
</p:sld>
</file>

<file path=ppt/slides/slide2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E154D105-E72A-4864-B928-72C556170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2231BFD-8B74-4A0A-98DC-5ED6B004E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20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EAFB15C9-B43F-4054-8B89-28C236F9D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04737E83-69ED-4E9A-834E-E32D37CF5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584E32A9-980A-4B0A-9537-063B1E833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Read Ch 58-61: Overcome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916BE5DE-91DD-44E1-8E70-74F51CE51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CF0B6093-11BF-4926-BD18-788544CB0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Wrap-up: how both have grown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506BB4E1-D042-4BA0-A0F3-29ABD843A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946A63A7-12E9-4D7E-99B8-000D5219E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Extension: whose pride, whose prejudice?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E6589B4C-34D1-427A-8456-4EA333DF9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9985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9985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20-accent">
            <a:extLst xmlns:a="http://schemas.openxmlformats.org/drawingml/2006/main">
              <a:ext uri="{FF2B5EF4-FFF2-40B4-BE49-F238E27FC236}">
                <a16:creationId xmlns:a16="http://schemas.microsoft.com/office/drawing/2014/main" id="{5B38AC51-FBF7-4D7D-8A9B-8E35B7022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20-tag">
            <a:extLst xmlns:a="http://schemas.openxmlformats.org/drawingml/2006/main">
              <a:ext uri="{FF2B5EF4-FFF2-40B4-BE49-F238E27FC236}">
                <a16:creationId xmlns:a16="http://schemas.microsoft.com/office/drawing/2014/main" id="{963ACDE5-2C36-4C2F-964C-48DADCEF6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20  /  20</a:t>
            </a:r>
          </a:p>
        </p:txBody>
      </p:sp>
    </p:spTree>
    <p:extLst>
      <p:ext uri="{BB962C8B-B14F-4D97-AF65-F5344CB8AC3E}">
        <p14:creationId xmlns:p14="http://schemas.microsoft.com/office/powerpoint/2010/main" val="9585790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3A29EFAA-7672-4B92-B894-BB512CB5A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0A737FD5-7A96-4F4D-BC94-1DD348238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835B6404-5D28-4C65-AD85-7BCCEC138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6E9064EF-507B-40CC-B7D1-EA8DA1641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0908BB46-3082-4728-8F3A-FF159D43D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Read Ch 1-3: The Ball at Meryton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61EF0A53-8C33-445C-829D-7AB73CD01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6018E88E-9CF5-4E4F-871D-C3E8B3AC1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Narration: Bingley arrives; Darcy's snub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07731F85-1241-4C7A-A4A1-60F4BC57F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C61E3A2A-1160-4C26-9804-F10F7114B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Literacy: the famous opening line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C2289F47-95C6-4CD8-A3B7-152E991E0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9985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9985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-accent">
            <a:extLst xmlns:a="http://schemas.openxmlformats.org/drawingml/2006/main">
              <a:ext uri="{FF2B5EF4-FFF2-40B4-BE49-F238E27FC236}">
                <a16:creationId xmlns:a16="http://schemas.microsoft.com/office/drawing/2014/main" id="{3DFF285D-26E2-4D93-AD02-A18E951E1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-tag">
            <a:extLst xmlns:a="http://schemas.openxmlformats.org/drawingml/2006/main">
              <a:ext uri="{FF2B5EF4-FFF2-40B4-BE49-F238E27FC236}">
                <a16:creationId xmlns:a16="http://schemas.microsoft.com/office/drawing/2014/main" id="{1DB65020-CF42-4D0D-ABBD-9EFDDF28B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01  /  20</a:t>
            </a:r>
          </a:p>
        </p:txBody>
      </p:sp>
    </p:spTree>
    <p:extLst>
      <p:ext uri="{BB962C8B-B14F-4D97-AF65-F5344CB8AC3E}">
        <p14:creationId xmlns:p14="http://schemas.microsoft.com/office/powerpoint/2010/main" val="235125051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DF45BD65-0866-4AE6-A14C-24E460BF8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80AD5A16-362E-4BAB-B143-18BDAB53B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2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A617A7B1-1D77-4B6E-B596-57C721E38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D0CA69A1-F6B4-4233-894A-0A6D2E82C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24A1B851-8FFD-4E2D-BB49-D0858AE5E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Read Ch 4-6: First Impressions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B66FD490-C89C-4810-B14C-38B97C174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23D52107-2E32-47C9-BC9F-F0FA108AD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Discuss: the families size each other up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75DDA300-F003-43B3-B8E3-31B87FD38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65A947CE-0EBF-4EDE-B76B-48B3D2019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Discuss: what draws Darcy to Elizabeth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00ED05D8-9B33-44F8-8662-7137EEB14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9985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9985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2-accent">
            <a:extLst xmlns:a="http://schemas.openxmlformats.org/drawingml/2006/main">
              <a:ext uri="{FF2B5EF4-FFF2-40B4-BE49-F238E27FC236}">
                <a16:creationId xmlns:a16="http://schemas.microsoft.com/office/drawing/2014/main" id="{1799A2FF-6384-428A-AB02-C6CF14E1C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2-tag">
            <a:extLst xmlns:a="http://schemas.openxmlformats.org/drawingml/2006/main">
              <a:ext uri="{FF2B5EF4-FFF2-40B4-BE49-F238E27FC236}">
                <a16:creationId xmlns:a16="http://schemas.microsoft.com/office/drawing/2014/main" id="{441A8031-27D6-420A-92F6-BCB06C2E2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02  /  20</a:t>
            </a:r>
          </a:p>
        </p:txBody>
      </p:sp>
    </p:spTree>
    <p:extLst>
      <p:ext uri="{BB962C8B-B14F-4D97-AF65-F5344CB8AC3E}">
        <p14:creationId xmlns:p14="http://schemas.microsoft.com/office/powerpoint/2010/main" val="2112026897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BCE858CB-413B-4028-91E0-97CAAC0DD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47080328-B898-49C7-A9B5-CB5422A09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3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84DC152C-399A-462D-9E30-3EF34BD3B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1BAE250E-2B3A-421B-A5D8-C4D738B30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88020514-9B72-4996-8034-7259FC4EB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Read Ch 7-9: Netherfield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63456C0F-D7FE-495E-B2F8-94019B643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69BEE081-3AE9-45A2-92DB-C996DC199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Narration: Elizabeth's muddy walk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F117D284-0B49-4B39-80FC-F185ECE87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0B89041D-3AE6-4354-BDED-B8BC583A6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History: what was 'proper' for women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0BFCE9A6-B7A6-4B20-9EAC-4BE365B46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9985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9985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3-accent">
            <a:extLst xmlns:a="http://schemas.openxmlformats.org/drawingml/2006/main">
              <a:ext uri="{FF2B5EF4-FFF2-40B4-BE49-F238E27FC236}">
                <a16:creationId xmlns:a16="http://schemas.microsoft.com/office/drawing/2014/main" id="{C3B6F9F9-EDDF-446C-92A7-0848EE5AF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3-tag">
            <a:extLst xmlns:a="http://schemas.openxmlformats.org/drawingml/2006/main">
              <a:ext uri="{FF2B5EF4-FFF2-40B4-BE49-F238E27FC236}">
                <a16:creationId xmlns:a16="http://schemas.microsoft.com/office/drawing/2014/main" id="{8F2C8F2B-D3F4-49F5-93B0-6BEC15656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03  /  20</a:t>
            </a:r>
          </a:p>
        </p:txBody>
      </p:sp>
    </p:spTree>
    <p:extLst>
      <p:ext uri="{BB962C8B-B14F-4D97-AF65-F5344CB8AC3E}">
        <p14:creationId xmlns:p14="http://schemas.microsoft.com/office/powerpoint/2010/main" val="2037490452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D05B74A3-5970-4F0E-90E4-57DC9EAA3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88B3742-36A3-4A8C-BEFE-A6E48F8A9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4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4B963F53-487D-44F7-8083-A2ECA938D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48CD98A7-84FE-46FE-B030-52E1C36D1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E94D5677-7D0D-40D5-B640-F31CDC03D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Read Ch 10-12: Sparring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65EF6548-0274-405A-AF0D-0136DE6A8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5AC09A58-B280-427A-B31B-7B907C3CC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Discuss: who wins the battle of wits?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C6B869B4-CBAC-4C5E-914F-2E463F081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CE67BB81-1FBA-492C-AC1F-3BB942A95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Literacy: character through dialogue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93FF4B41-537B-43A2-B3EC-E83C34BDB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9985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9985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4-accent">
            <a:extLst xmlns:a="http://schemas.openxmlformats.org/drawingml/2006/main">
              <a:ext uri="{FF2B5EF4-FFF2-40B4-BE49-F238E27FC236}">
                <a16:creationId xmlns:a16="http://schemas.microsoft.com/office/drawing/2014/main" id="{E47159C3-2354-4F9A-A3FC-528178995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4-tag">
            <a:extLst xmlns:a="http://schemas.openxmlformats.org/drawingml/2006/main">
              <a:ext uri="{FF2B5EF4-FFF2-40B4-BE49-F238E27FC236}">
                <a16:creationId xmlns:a16="http://schemas.microsoft.com/office/drawing/2014/main" id="{DC596996-4FBB-4A4D-A19F-5709912C7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04  /  20</a:t>
            </a:r>
          </a:p>
        </p:txBody>
      </p:sp>
    </p:spTree>
    <p:extLst>
      <p:ext uri="{BB962C8B-B14F-4D97-AF65-F5344CB8AC3E}">
        <p14:creationId xmlns:p14="http://schemas.microsoft.com/office/powerpoint/2010/main" val="983324795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89D1D8F3-02F4-4AF6-806E-23E987FCB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F54827D-8228-41FB-B0A1-FDA6EF604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5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9719B6E1-F02F-42E0-BC45-8445B6A6D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EBA7A767-0FED-45E0-9110-A55CCBF63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588E20D3-7159-48BB-B6E0-AD46F8A18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Read Ch 13-15: Collins and Wickham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DC25A3C3-0A9A-4428-884F-66E48D17D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7E364A7A-159C-48AF-A65C-BD155938F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Narration: two new arrivals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4EEF1C05-0185-40BE-88A3-D4715FB76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EB4967DE-7F34-474F-B919-F1091C01B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Discuss: first impressions of each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BB0D25B4-52CC-4E41-80BC-DD75EDEBB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9985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9985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5-accent">
            <a:extLst xmlns:a="http://schemas.openxmlformats.org/drawingml/2006/main">
              <a:ext uri="{FF2B5EF4-FFF2-40B4-BE49-F238E27FC236}">
                <a16:creationId xmlns:a16="http://schemas.microsoft.com/office/drawing/2014/main" id="{218C6C53-96BF-487C-BCDD-A9FD9F9E4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5-tag">
            <a:extLst xmlns:a="http://schemas.openxmlformats.org/drawingml/2006/main">
              <a:ext uri="{FF2B5EF4-FFF2-40B4-BE49-F238E27FC236}">
                <a16:creationId xmlns:a16="http://schemas.microsoft.com/office/drawing/2014/main" id="{56ADC10E-52F1-46C0-88F0-9C1A28344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05  /  20</a:t>
            </a:r>
          </a:p>
        </p:txBody>
      </p:sp>
    </p:spTree>
    <p:extLst>
      <p:ext uri="{BB962C8B-B14F-4D97-AF65-F5344CB8AC3E}">
        <p14:creationId xmlns:p14="http://schemas.microsoft.com/office/powerpoint/2010/main" val="1570762556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9AD64106-7F11-43CB-922A-AC44D0C1C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B770BEA8-264D-4E13-96A4-F42B86005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6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F78E8327-58D4-4520-9FC4-F999A8729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2345240E-0934-4E8C-BF9F-DB9C4E77F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0F9FD688-19B8-460D-BF5A-BFD91C784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Read Ch 16-18: Wickham's Story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0D2FA5E8-9FEE-4DB1-ACB7-85E31CAB5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C8F0E8AF-AECF-4798-9382-9CE4F93A2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Discuss: do you believe Wickham?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EAA84604-F1F2-45B7-B500-F38ABA0D7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DE361F26-747A-4848-94CF-2D1032035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Narration: the Netherfield ball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CF22A408-9164-458F-8A6C-164187223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9985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9985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6-accent">
            <a:extLst xmlns:a="http://schemas.openxmlformats.org/drawingml/2006/main">
              <a:ext uri="{FF2B5EF4-FFF2-40B4-BE49-F238E27FC236}">
                <a16:creationId xmlns:a16="http://schemas.microsoft.com/office/drawing/2014/main" id="{E25FF2A3-58BD-44DA-B047-2855A0DCA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6-tag">
            <a:extLst xmlns:a="http://schemas.openxmlformats.org/drawingml/2006/main">
              <a:ext uri="{FF2B5EF4-FFF2-40B4-BE49-F238E27FC236}">
                <a16:creationId xmlns:a16="http://schemas.microsoft.com/office/drawing/2014/main" id="{1301D53D-9126-48FA-8902-951FDAA66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06  /  20</a:t>
            </a:r>
          </a:p>
        </p:txBody>
      </p:sp>
    </p:spTree>
    <p:extLst>
      <p:ext uri="{BB962C8B-B14F-4D97-AF65-F5344CB8AC3E}">
        <p14:creationId xmlns:p14="http://schemas.microsoft.com/office/powerpoint/2010/main" val="1961212198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97D1702E-A541-46D0-8974-61F581BFB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E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A48938A-D1AD-4A9E-9E57-B2BB85ECD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7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5EE5777C-A37A-4747-A0A0-88F20CA36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A6570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D53462E0-F38B-41D0-A494-70F01B77A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EE919E09-2D34-4516-9AFE-31D2D8D25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Read Ch 19-21: A Refusal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596F2EEE-51F5-488B-A63D-E1C53AE1D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159A7F83-A521-4E1B-92DE-B55B7AA64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Narration: Collins's proposal, refused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70837977-6E9F-4C31-BFF4-6EF6C7FA5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EE5"/>
          </a:solidFill>
          <a:ln xmlns:a="http://schemas.openxmlformats.org/drawingml/2006/main" w="14288">
            <a:solidFill>
              <a:srgbClr val="B99858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54D45735-04BC-47DE-91F1-ABE05AC64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84137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84137"/>
                </a:solidFill>
                <a:latin typeface="Aptos"/>
                <a:ea typeface="Aptos"/>
                <a:cs typeface="Aptos"/>
              </a:rPr>
              <a:t>PSHE: refusing a loveless match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B6384DF9-85D7-43F0-8202-29919D8E7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99858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99858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7-accent">
            <a:extLst xmlns:a="http://schemas.openxmlformats.org/drawingml/2006/main">
              <a:ext uri="{FF2B5EF4-FFF2-40B4-BE49-F238E27FC236}">
                <a16:creationId xmlns:a16="http://schemas.microsoft.com/office/drawing/2014/main" id="{8BF9C2CB-44DC-4DFC-A6C0-8F2F1413E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5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7-tag">
            <a:extLst xmlns:a="http://schemas.openxmlformats.org/drawingml/2006/main">
              <a:ext uri="{FF2B5EF4-FFF2-40B4-BE49-F238E27FC236}">
                <a16:creationId xmlns:a16="http://schemas.microsoft.com/office/drawing/2014/main" id="{70C2C4C7-F17C-42B0-A016-CF7E9C164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07  /  20</a:t>
            </a:r>
          </a:p>
        </p:txBody>
      </p:sp>
    </p:spTree>
    <p:extLst>
      <p:ext uri="{BB962C8B-B14F-4D97-AF65-F5344CB8AC3E}">
        <p14:creationId xmlns:p14="http://schemas.microsoft.com/office/powerpoint/2010/main" val="781972239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2026-08-05T18:08:42.4250000Z</dcterms:created>
  <dcterms:modified xsi:type="dcterms:W3CDTF">2026-08-05T18:08:42.4250000Z</dcterms:modified>
</coreProperties>
</file>