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45cedc778304604" /><Relationship Type="http://schemas.openxmlformats.org/officeDocument/2006/relationships/extended-properties" Target="/docProps/app.xml" Id="R969351399c1349a1" /><Relationship Type="http://schemas.openxmlformats.org/officeDocument/2006/relationships/officeDocument" Target="/ppt/presentation.xml" Id="R372d306e981a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e4dcb7f3f4d8e"/>
  </p:sldMasterIdLst>
  <p:notesMasterIdLst>
    <p:notesMasterId xmlns:r="http://schemas.openxmlformats.org/officeDocument/2006/relationships" r:id="R9cf02778eb6c4d2a"/>
  </p:notesMasterIdLst>
  <p:sldIdLst>
    <p:sldId xmlns:r="http://schemas.openxmlformats.org/officeDocument/2006/relationships" id="256" r:id="Rbac36dc4497a4822"/>
    <p:sldId xmlns:r="http://schemas.openxmlformats.org/officeDocument/2006/relationships" id="257" r:id="R26e8aa584c344c77"/>
    <p:sldId xmlns:r="http://schemas.openxmlformats.org/officeDocument/2006/relationships" id="258" r:id="R6d0c7bb94ed74b5a"/>
    <p:sldId xmlns:r="http://schemas.openxmlformats.org/officeDocument/2006/relationships" id="259" r:id="R9b1e9fa240c4404b"/>
    <p:sldId xmlns:r="http://schemas.openxmlformats.org/officeDocument/2006/relationships" id="260" r:id="R9a9dd630956a46ae"/>
    <p:sldId xmlns:r="http://schemas.openxmlformats.org/officeDocument/2006/relationships" id="261" r:id="Rdcd8c9cbf9064667"/>
    <p:sldId xmlns:r="http://schemas.openxmlformats.org/officeDocument/2006/relationships" id="262" r:id="R23e65f5fddd64876"/>
    <p:sldId xmlns:r="http://schemas.openxmlformats.org/officeDocument/2006/relationships" id="263" r:id="R5793c87cc1724a0a"/>
    <p:sldId xmlns:r="http://schemas.openxmlformats.org/officeDocument/2006/relationships" id="264" r:id="R54baf0729b4c4ca1"/>
    <p:sldId xmlns:r="http://schemas.openxmlformats.org/officeDocument/2006/relationships" id="265" r:id="R5b5a3dd9d4ec4405"/>
    <p:sldId xmlns:r="http://schemas.openxmlformats.org/officeDocument/2006/relationships" id="266" r:id="Rf75f4e40b35d44d6"/>
    <p:sldId xmlns:r="http://schemas.openxmlformats.org/officeDocument/2006/relationships" id="267" r:id="Recf4e05c36e64bbe"/>
    <p:sldId xmlns:r="http://schemas.openxmlformats.org/officeDocument/2006/relationships" id="268" r:id="R3be4feb30c204375"/>
    <p:sldId xmlns:r="http://schemas.openxmlformats.org/officeDocument/2006/relationships" id="269" r:id="Rf9a444a41d454ade"/>
    <p:sldId xmlns:r="http://schemas.openxmlformats.org/officeDocument/2006/relationships" id="270" r:id="Rbc80f3088886419b"/>
    <p:sldId xmlns:r="http://schemas.openxmlformats.org/officeDocument/2006/relationships" id="271" r:id="Rfa92aaf063ee4111"/>
    <p:sldId xmlns:r="http://schemas.openxmlformats.org/officeDocument/2006/relationships" id="272" r:id="Re7fc6a3753e947be"/>
    <p:sldId xmlns:r="http://schemas.openxmlformats.org/officeDocument/2006/relationships" id="273" r:id="R6ca218e36a924ad1"/>
    <p:sldId xmlns:r="http://schemas.openxmlformats.org/officeDocument/2006/relationships" id="274" r:id="R65b5f4a9bdc74943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6ef7da0f2154fa0" /><Relationship Type="http://schemas.openxmlformats.org/officeDocument/2006/relationships/slideMaster" Target="/ppt/slideMasters/slideMaster1.xml" Id="Rd8be4dcb7f3f4d8e" /><Relationship Type="http://schemas.openxmlformats.org/officeDocument/2006/relationships/notesMaster" Target="/ppt/notesMasters/notesMaster1.xml" Id="R9cf02778eb6c4d2a" /><Relationship Type="http://schemas.openxmlformats.org/officeDocument/2006/relationships/presProps" Target="/ppt/presProps.xml" Id="R3d2f6afc2df9463c" /><Relationship Type="http://schemas.openxmlformats.org/officeDocument/2006/relationships/viewProps" Target="/ppt/viewProps.xml" Id="Rd54f5f2c2b374717" /><Relationship Type="http://schemas.openxmlformats.org/officeDocument/2006/relationships/tableStyles" Target="/ppt/tableStyles.xml" Id="R0a01f6c379514a41" /><Relationship Type="http://schemas.openxmlformats.org/officeDocument/2006/relationships/slide" Target="/ppt/slides/slide1.xml" Id="Rbac36dc4497a4822" /><Relationship Type="http://schemas.openxmlformats.org/officeDocument/2006/relationships/slide" Target="/ppt/slides/slide2.xml" Id="R26e8aa584c344c77" /><Relationship Type="http://schemas.openxmlformats.org/officeDocument/2006/relationships/slide" Target="/ppt/slides/slide3.xml" Id="R6d0c7bb94ed74b5a" /><Relationship Type="http://schemas.openxmlformats.org/officeDocument/2006/relationships/slide" Target="/ppt/slides/slide4.xml" Id="R9b1e9fa240c4404b" /><Relationship Type="http://schemas.openxmlformats.org/officeDocument/2006/relationships/slide" Target="/ppt/slides/slide5.xml" Id="R9a9dd630956a46ae" /><Relationship Type="http://schemas.openxmlformats.org/officeDocument/2006/relationships/slide" Target="/ppt/slides/slide6.xml" Id="Rdcd8c9cbf9064667" /><Relationship Type="http://schemas.openxmlformats.org/officeDocument/2006/relationships/slide" Target="/ppt/slides/slide7.xml" Id="R23e65f5fddd64876" /><Relationship Type="http://schemas.openxmlformats.org/officeDocument/2006/relationships/slide" Target="/ppt/slides/slide8.xml" Id="R5793c87cc1724a0a" /><Relationship Type="http://schemas.openxmlformats.org/officeDocument/2006/relationships/slide" Target="/ppt/slides/slide9.xml" Id="R54baf0729b4c4ca1" /><Relationship Type="http://schemas.openxmlformats.org/officeDocument/2006/relationships/slide" Target="/ppt/slides/slide10.xml" Id="R5b5a3dd9d4ec4405" /><Relationship Type="http://schemas.openxmlformats.org/officeDocument/2006/relationships/slide" Target="/ppt/slides/slide11.xml" Id="Rf75f4e40b35d44d6" /><Relationship Type="http://schemas.openxmlformats.org/officeDocument/2006/relationships/slide" Target="/ppt/slides/slide12.xml" Id="Recf4e05c36e64bbe" /><Relationship Type="http://schemas.openxmlformats.org/officeDocument/2006/relationships/slide" Target="/ppt/slides/slide13.xml" Id="R3be4feb30c204375" /><Relationship Type="http://schemas.openxmlformats.org/officeDocument/2006/relationships/slide" Target="/ppt/slides/slide14.xml" Id="Rf9a444a41d454ade" /><Relationship Type="http://schemas.openxmlformats.org/officeDocument/2006/relationships/slide" Target="/ppt/slides/slide15.xml" Id="Rbc80f3088886419b" /><Relationship Type="http://schemas.openxmlformats.org/officeDocument/2006/relationships/slide" Target="/ppt/slides/slide16.xml" Id="Rfa92aaf063ee4111" /><Relationship Type="http://schemas.openxmlformats.org/officeDocument/2006/relationships/slide" Target="/ppt/slides/slide17.xml" Id="Re7fc6a3753e947be" /><Relationship Type="http://schemas.openxmlformats.org/officeDocument/2006/relationships/slide" Target="/ppt/slides/slide18.xml" Id="R6ca218e36a924ad1" /><Relationship Type="http://schemas.openxmlformats.org/officeDocument/2006/relationships/slide" Target="/ppt/slides/slide19.xml" Id="R65b5f4a9bdc7494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5580dc7dbea44b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1c50bd347414cdf" /><Relationship Type="http://schemas.openxmlformats.org/officeDocument/2006/relationships/notesMaster" Target="/ppt/notesMasters/notesMaster1.xml" Id="Rbbaa8021020f4b4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7a30b06a9cc439d" /><Relationship Type="http://schemas.openxmlformats.org/officeDocument/2006/relationships/notesMaster" Target="/ppt/notesMasters/notesMaster1.xml" Id="Re334e422bd36460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c933ad8cf994f09" /><Relationship Type="http://schemas.openxmlformats.org/officeDocument/2006/relationships/notesMaster" Target="/ppt/notesMasters/notesMaster1.xml" Id="Rda6f39c72dc845e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05ea9df0dda4b2b" /><Relationship Type="http://schemas.openxmlformats.org/officeDocument/2006/relationships/notesMaster" Target="/ppt/notesMasters/notesMaster1.xml" Id="R561b4df83a4e471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ba48534e9b14c37" /><Relationship Type="http://schemas.openxmlformats.org/officeDocument/2006/relationships/notesMaster" Target="/ppt/notesMasters/notesMaster1.xml" Id="R51f3aabc2d60476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b0e445bb36c4267" /><Relationship Type="http://schemas.openxmlformats.org/officeDocument/2006/relationships/notesMaster" Target="/ppt/notesMasters/notesMaster1.xml" Id="R046c44f46c71490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7ac2c5aa9684d5e" /><Relationship Type="http://schemas.openxmlformats.org/officeDocument/2006/relationships/notesMaster" Target="/ppt/notesMasters/notesMaster1.xml" Id="R015e71c3f9f6400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097a552df664124" /><Relationship Type="http://schemas.openxmlformats.org/officeDocument/2006/relationships/notesMaster" Target="/ppt/notesMasters/notesMaster1.xml" Id="Rec951b6d433e418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d268a4333b64ded" /><Relationship Type="http://schemas.openxmlformats.org/officeDocument/2006/relationships/notesMaster" Target="/ppt/notesMasters/notesMaster1.xml" Id="Rfaf13a3f0fd84d8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818bf277d8c4d95" /><Relationship Type="http://schemas.openxmlformats.org/officeDocument/2006/relationships/notesMaster" Target="/ppt/notesMasters/notesMaster1.xml" Id="R03726213bec74c1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ef4dc72a3834379" /><Relationship Type="http://schemas.openxmlformats.org/officeDocument/2006/relationships/notesMaster" Target="/ppt/notesMasters/notesMaster1.xml" Id="Rf51a4b5f2f7449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a10d473b17d43fa" /><Relationship Type="http://schemas.openxmlformats.org/officeDocument/2006/relationships/notesMaster" Target="/ppt/notesMasters/notesMaster1.xml" Id="Racbbbb25ac98447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7fba21f5d0b417f" /><Relationship Type="http://schemas.openxmlformats.org/officeDocument/2006/relationships/notesMaster" Target="/ppt/notesMasters/notesMaster1.xml" Id="Rc32f2fb7491348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b1dafe13b354589" /><Relationship Type="http://schemas.openxmlformats.org/officeDocument/2006/relationships/notesMaster" Target="/ppt/notesMasters/notesMaster1.xml" Id="R92cc41d34899420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f1f48a8ca164842" /><Relationship Type="http://schemas.openxmlformats.org/officeDocument/2006/relationships/notesMaster" Target="/ppt/notesMasters/notesMaster1.xml" Id="R4caa0ec1a31e4ff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c16275409f34f62" /><Relationship Type="http://schemas.openxmlformats.org/officeDocument/2006/relationships/notesMaster" Target="/ppt/notesMasters/notesMaster1.xml" Id="Rc5633f12bb34453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03a2ddaaa94799" /><Relationship Type="http://schemas.openxmlformats.org/officeDocument/2006/relationships/notesMaster" Target="/ppt/notesMasters/notesMaster1.xml" Id="R9f71acb374a64a7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aa3d2cee0554ee7" /><Relationship Type="http://schemas.openxmlformats.org/officeDocument/2006/relationships/notesMaster" Target="/ppt/notesMasters/notesMaster1.xml" Id="R305f7e02b55b4c4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eec9909e2154684" /><Relationship Type="http://schemas.openxmlformats.org/officeDocument/2006/relationships/notesMaster" Target="/ppt/notesMasters/notesMaster1.xml" Id="R2568052ec1934db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6128425c949a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adb9ec59946b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9ec97277b4b2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e675283e34de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6a2476732438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40f57c2a040a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6cc5b5584406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bab9e5df04ac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b77a16d65454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7e50d841944e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b5698a22343a5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BCAA2E9-0B78-4A52-B6B7-34689BD5B53D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6A4B53D7-D32C-4C0B-A1D1-A5172263CBD9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2336719-C38D-464E-B4C9-63D06DE142D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64F33A4-1AB1-4090-A7E5-607A20A6153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AE12279-F8EE-4D50-B86B-ED1E6E8ABA3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695CD1-6969-40BF-8D12-078216F9C2B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41E0138-C942-4A45-8057-7EDEB1471A7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494677A-F6A0-4793-8088-C115692EA7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708E220-32BB-4FFC-BCC6-1C9A5B6BC9F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5EF026E-F76E-4AB7-BC7E-AF4C6604325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1D138ECD-7F86-4B43-894E-F1BA7C11C2D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A98A70D1-BCD2-496A-88C1-F4FF6AD1B8F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1B1C5DA-851B-4087-8284-5FB081C9E18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FAABCD4-D47E-4EFC-B194-96FFF775BFC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702512C-EC8C-4695-8AC1-10BC2697D62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8C9F311-E73E-44EB-9FF4-FEE9F42EAB3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D81CAB-3000-421B-8301-4E31FEA9435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5555A25-8799-4B46-A49C-C920860DAF5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D26BBA8-F815-4334-8BE5-748B8DA411E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096EC97-3E57-42B2-AA44-6CEB0E9BF31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78B8626-6F46-4DB9-9776-5A7F646A3BC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F57DA7F-659D-42DF-8CC3-5E939394C5F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ED4CC0D-2270-4950-92B4-1706BC23CD1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CC2A04B-FA6A-4F30-ADF6-B0370416448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368B01E-15FC-4C67-95EA-C834DF30213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C6DFA9F-E06E-4034-B5A1-7E8ED992A44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9783B63-1008-4E6D-BF24-556CFA97AE7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4DBC272-02EE-41E3-9BCE-BC0188FD3904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052CD16F-4983-4154-ACBD-0ECCC0D630B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4875C0A-E4CF-410C-B228-F1E56228C40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ECD347C-9FC0-4577-939D-AD6CAFBF5BF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5B95F57-F29B-4E8A-809D-258A373BA32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1FA874D-DBC2-4F4E-9C69-473FD1AECB3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5C55D98-D98D-43E0-8E41-52C8D286BAB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E1FCFDA1-CA6F-4C7D-8BAE-8853F62B8388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8C096D5B-DD8F-46C3-95D5-B00B5C6594EB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CF703A78-B4DA-43C2-AD9F-C3A7711838C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525711A3-FB4C-4953-853D-ACAC1C14805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87FDFFA-CB70-4F33-A775-51C97F11030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9D20A75-2473-406F-A8EC-B998D500831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15F49B5A-1EEF-4DBE-A85D-3D1C604A214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41AEF360-23D3-49D5-9DDF-7B77BDE9E84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78BF038F-35C1-4F17-B427-24CF8B63521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11CA87A3-8CDE-4747-9936-0A6679322F6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04E8B57C-DFB2-4EB6-AB33-4FF289ACD31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D2E73DEC-2D75-4FB2-8ADE-EB63E414F4B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1E73617-7CD0-4012-8757-A436988B4D2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034FAAA-1B28-461A-AF55-80017C945B9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18913AA9-B6CB-4692-8EFE-F0E725D5CF0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2EA067D-E8FD-4E3B-9714-AFBE875DC6D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1D987C1-1085-4B9A-98A2-5A59E4D46AB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5508F1C-6C40-49E9-8EF0-BA6B04A07B9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DE1DFB4-232B-4126-BCDE-A2DC1B2AA26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4ECA4479-A920-44D0-9D22-4AA3753327DA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22837EE9-D523-4C14-BE52-ABAFAFEC0BEA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02016D1-25DE-4961-B57F-CBECDEBF1D9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CBE1C7B2-C527-42C0-A2E9-1B427FD41B6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B40D689-834F-4A1E-ADCC-D5F4CAD877E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a66ca67800d4903" /><Relationship Type="http://schemas.openxmlformats.org/officeDocument/2006/relationships/slideLayout" Target="/ppt/slideLayouts/slideLayout1.xml" Id="R6570467ffb594f3e" /><Relationship Type="http://schemas.openxmlformats.org/officeDocument/2006/relationships/slideLayout" Target="/ppt/slideLayouts/slideLayout2.xml" Id="R449ae12a2a98466e" /><Relationship Type="http://schemas.openxmlformats.org/officeDocument/2006/relationships/slideLayout" Target="/ppt/slideLayouts/slideLayout3.xml" Id="Raa8213ddf9ec41b0" /><Relationship Type="http://schemas.openxmlformats.org/officeDocument/2006/relationships/slideLayout" Target="/ppt/slideLayouts/slideLayout4.xml" Id="R1034c9f308254125" /><Relationship Type="http://schemas.openxmlformats.org/officeDocument/2006/relationships/slideLayout" Target="/ppt/slideLayouts/slideLayout5.xml" Id="Rdca5a5ade7ad4d3a" /><Relationship Type="http://schemas.openxmlformats.org/officeDocument/2006/relationships/slideLayout" Target="/ppt/slideLayouts/slideLayout6.xml" Id="Rca0c5373c1da45e3" /><Relationship Type="http://schemas.openxmlformats.org/officeDocument/2006/relationships/slideLayout" Target="/ppt/slideLayouts/slideLayout7.xml" Id="R542d5dcb1a004919" /><Relationship Type="http://schemas.openxmlformats.org/officeDocument/2006/relationships/slideLayout" Target="/ppt/slideLayouts/slideLayout8.xml" Id="R92d917f36355483d" /><Relationship Type="http://schemas.openxmlformats.org/officeDocument/2006/relationships/slideLayout" Target="/ppt/slideLayouts/slideLayout9.xml" Id="R425a4c9df6554fc9" /><Relationship Type="http://schemas.openxmlformats.org/officeDocument/2006/relationships/slideLayout" Target="/ppt/slideLayouts/slideLayout10.xml" Id="R5dcb89d21349463e" /><Relationship Type="http://schemas.openxmlformats.org/officeDocument/2006/relationships/slideLayout" Target="/ppt/slideLayouts/slideLayout11.xml" Id="R0696262803154d8d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7D55BC59-24B5-4E4C-A10B-48FAC7CB489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A8EF05C-CAEB-4809-B6CF-2A151B613D5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8D035E8-5F35-4C4A-B43E-D8084C3CAF0E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4CEC702-11D9-4D75-B827-E1B5CDBB4720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2F3569F-4160-4CBB-9DDD-A525DC54633C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0467ffb594f3e"/>
    <p:sldLayoutId xmlns:r="http://schemas.openxmlformats.org/officeDocument/2006/relationships" id="2147483650" r:id="R449ae12a2a98466e"/>
    <p:sldLayoutId xmlns:r="http://schemas.openxmlformats.org/officeDocument/2006/relationships" id="2147483651" r:id="Raa8213ddf9ec41b0"/>
    <p:sldLayoutId xmlns:r="http://schemas.openxmlformats.org/officeDocument/2006/relationships" id="2147483652" r:id="R1034c9f308254125"/>
    <p:sldLayoutId xmlns:r="http://schemas.openxmlformats.org/officeDocument/2006/relationships" id="2147483653" r:id="Rdca5a5ade7ad4d3a"/>
    <p:sldLayoutId xmlns:r="http://schemas.openxmlformats.org/officeDocument/2006/relationships" id="2147483654" r:id="Rca0c5373c1da45e3"/>
    <p:sldLayoutId xmlns:r="http://schemas.openxmlformats.org/officeDocument/2006/relationships" id="2147483655" r:id="R542d5dcb1a004919"/>
    <p:sldLayoutId xmlns:r="http://schemas.openxmlformats.org/officeDocument/2006/relationships" id="2147483656" r:id="R92d917f36355483d"/>
    <p:sldLayoutId xmlns:r="http://schemas.openxmlformats.org/officeDocument/2006/relationships" id="2147483657" r:id="R425a4c9df6554fc9"/>
    <p:sldLayoutId xmlns:r="http://schemas.openxmlformats.org/officeDocument/2006/relationships" id="2147483658" r:id="R5dcb89d21349463e"/>
    <p:sldLayoutId xmlns:r="http://schemas.openxmlformats.org/officeDocument/2006/relationships" id="2147483659" r:id="R0696262803154d8d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42fba763f2c4218" /><Relationship Type="http://schemas.openxmlformats.org/officeDocument/2006/relationships/image" Target="/ppt/media/image.png" Id="Rf4bd5e6493d84caf" /><Relationship Type="http://schemas.openxmlformats.org/officeDocument/2006/relationships/notesSlide" Target="/ppt/notesSlides/notesSlide1.xml" Id="Re0d4fff7b7cf4e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8177849dfe54f07" /><Relationship Type="http://schemas.openxmlformats.org/officeDocument/2006/relationships/notesSlide" Target="/ppt/notesSlides/notesSlide10.xml" Id="R7cb77fa58dd8422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87948e1b8ba4667" /><Relationship Type="http://schemas.openxmlformats.org/officeDocument/2006/relationships/notesSlide" Target="/ppt/notesSlides/notesSlide11.xml" Id="Ra7b0ed35824d48d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cf1689d30ac426f" /><Relationship Type="http://schemas.openxmlformats.org/officeDocument/2006/relationships/notesSlide" Target="/ppt/notesSlides/notesSlide12.xml" Id="Rbf03b7118c2a49e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14e1fbc205946ec" /><Relationship Type="http://schemas.openxmlformats.org/officeDocument/2006/relationships/notesSlide" Target="/ppt/notesSlides/notesSlide13.xml" Id="R571426a5da134ea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85755a5828740d8" /><Relationship Type="http://schemas.openxmlformats.org/officeDocument/2006/relationships/notesSlide" Target="/ppt/notesSlides/notesSlide14.xml" Id="Re97ea7dfabaa4b2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1a4163439ac4a16" /><Relationship Type="http://schemas.openxmlformats.org/officeDocument/2006/relationships/notesSlide" Target="/ppt/notesSlides/notesSlide15.xml" Id="R09a20cf55e514b0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ae7661f2891422f" /><Relationship Type="http://schemas.openxmlformats.org/officeDocument/2006/relationships/notesSlide" Target="/ppt/notesSlides/notesSlide16.xml" Id="R40636fe0d0e84ff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0f83619176e43d0" /><Relationship Type="http://schemas.openxmlformats.org/officeDocument/2006/relationships/notesSlide" Target="/ppt/notesSlides/notesSlide17.xml" Id="R65f5271bf25445e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cbc05a21de34bf2" /><Relationship Type="http://schemas.openxmlformats.org/officeDocument/2006/relationships/notesSlide" Target="/ppt/notesSlides/notesSlide18.xml" Id="Rb89cf02a97c6422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750bd4a8e6a4455" /><Relationship Type="http://schemas.openxmlformats.org/officeDocument/2006/relationships/notesSlide" Target="/ppt/notesSlides/notesSlide19.xml" Id="Rbfa0a733bdfb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94b664984774d8a" /><Relationship Type="http://schemas.openxmlformats.org/officeDocument/2006/relationships/notesSlide" Target="/ppt/notesSlides/notesSlide2.xml" Id="R68e239867924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5aea892b3e447dd" /><Relationship Type="http://schemas.openxmlformats.org/officeDocument/2006/relationships/notesSlide" Target="/ppt/notesSlides/notesSlide3.xml" Id="Rf966b0636f00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656d3a169c74a61" /><Relationship Type="http://schemas.openxmlformats.org/officeDocument/2006/relationships/notesSlide" Target="/ppt/notesSlides/notesSlide4.xml" Id="Rec4c50839a17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b8923200280497c" /><Relationship Type="http://schemas.openxmlformats.org/officeDocument/2006/relationships/notesSlide" Target="/ppt/notesSlides/notesSlide5.xml" Id="R17f8d6dd89c7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47eefd348714118" /><Relationship Type="http://schemas.openxmlformats.org/officeDocument/2006/relationships/notesSlide" Target="/ppt/notesSlides/notesSlide6.xml" Id="R97485663a9e3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9470aec3c924896" /><Relationship Type="http://schemas.openxmlformats.org/officeDocument/2006/relationships/notesSlide" Target="/ppt/notesSlides/notesSlide7.xml" Id="R7dbd988b0d05416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8b60ef7d6b64d02" /><Relationship Type="http://schemas.openxmlformats.org/officeDocument/2006/relationships/notesSlide" Target="/ppt/notesSlides/notesSlide8.xml" Id="R400fbac11f0245c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a179c493ff049ba" /><Relationship Type="http://schemas.openxmlformats.org/officeDocument/2006/relationships/notesSlide" Target="/ppt/notesSlides/notesSlide9.xml" Id="R09dac7a928c7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0074DCD-002D-4A09-AD72-B3BA6317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F08F95C0-26EB-4018-8098-633B1ED7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173A5B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173A5B"/>
                </a:solidFill>
                <a:latin typeface="Aptos Display"/>
                <a:ea typeface="Aptos Display"/>
                <a:cs typeface="Aptos Display"/>
              </a:rPr>
              <a:t>PETER PAN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EED8C70-EEFD-44A4-92F7-965BF9BF0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4D7B98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4D7B98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bd5e6493d84ca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star-rule">
            <a:extLst xmlns:a="http://schemas.openxmlformats.org/drawingml/2006/main">
              <a:ext uri="{FF2B5EF4-FFF2-40B4-BE49-F238E27FC236}">
                <a16:creationId xmlns:a16="http://schemas.microsoft.com/office/drawing/2014/main" id="{E9A8FA5A-43A3-492F-91D1-7F4786A14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A84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8049719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5104D3A-0995-41AE-8C13-08724A5BE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493A2F9-1474-41BA-9B76-CE3105D7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07E8C49-2E32-440D-9244-52B66D9ED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C5BACFC-9A4B-4141-9F44-C63947840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9F1A65B-2054-4B6E-A6B6-3B0D10DFC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8: The Mermaids' Lagoon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1E5366B-025B-4547-BBB2-17AF9E88B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4C05C89-6F81-4F3A-BDD6-6460C71B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Narration: danger and beauty of the lagoon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26CAD81-E3A9-4697-B763-D6B64520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E8A285B-468E-4932-BF83-F183497EC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how the mermaids are portrayed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9CDD1B0-1FDD-464F-A841-F4DE56008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2492A0AB-EDE3-49FA-B156-5A5A2838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EFA15FB0-4137-4D43-A463-3DAB4490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17</a:t>
            </a:r>
          </a:p>
        </p:txBody>
      </p:sp>
    </p:spTree>
    <p:extLst>
      <p:ext uri="{BB962C8B-B14F-4D97-AF65-F5344CB8AC3E}">
        <p14:creationId xmlns:p14="http://schemas.microsoft.com/office/powerpoint/2010/main" val="31676145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B26CD37-F2CC-440F-82B4-B41589D44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D1D7B56-14F6-4547-BD85-6AC37EDE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A0C1964-9456-48CA-967C-79CB4D20E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3755302-A0F5-44E2-96C5-9412FEF2C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AE2A6F5-3C92-46F5-8EC2-38B0CE6C8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9: The Never Bird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6ED6DB6-CA60-4FCE-A086-D2AA4797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DE90ACF-1968-49CF-A6BF-1B0E3D6EF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Peter's cleverness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ECBA373-E3A3-4065-9241-BCC3583FE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656F93D-790C-49E9-995C-2A9E26BBC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Writing: retell Peter's escape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8C7F0B5-14BF-4349-9480-E523EDD8D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7817408E-B00E-4A7A-AAC2-334C70B91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B7515252-0D30-421C-9B37-39D982433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17</a:t>
            </a:r>
          </a:p>
        </p:txBody>
      </p:sp>
    </p:spTree>
    <p:extLst>
      <p:ext uri="{BB962C8B-B14F-4D97-AF65-F5344CB8AC3E}">
        <p14:creationId xmlns:p14="http://schemas.microsoft.com/office/powerpoint/2010/main" val="75909507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2DD5589-63F1-4F37-9437-12E6CCB79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E6879D6-79CB-4B70-8EFD-BA721633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7339C1A-7250-4569-929D-C74352476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D78E461-5ED9-4F67-8781-CDF8602FE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0E5ABF5-2DAB-42CE-B8C5-E6615075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10: The Happy Home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68A52C7-C5D5-46BB-8C5B-2B00A3E3B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CDF8228-2FBC-4942-9329-C8481D5F6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PSHE: Wendy as 'mother'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11D113D-F770-4897-8806-15649DEA4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5698CE7-C0EA-4952-86BE-7B09BC3B9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family roles, then and now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575D885-53E4-4BA1-925B-494580A9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19BF4150-8E55-4786-B67F-0E3F500C8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FA227BD7-5C4D-44E8-99F4-0E8D3673F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17</a:t>
            </a:r>
          </a:p>
        </p:txBody>
      </p:sp>
    </p:spTree>
    <p:extLst>
      <p:ext uri="{BB962C8B-B14F-4D97-AF65-F5344CB8AC3E}">
        <p14:creationId xmlns:p14="http://schemas.microsoft.com/office/powerpoint/2010/main" val="2073030279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64A8C8D-314E-444C-B9D5-8A827032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5EE589F-28DB-44F1-84A8-3FDFE1E7C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107492B-06D5-40FB-8531-7BB512BE7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1E5AA2F-94F8-4406-BDE2-769A2AB25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1B25146-3BE2-498E-A424-8FA08292C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11: Wendy's Story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B01418B-7DDF-4F70-979C-C3A90199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8871F2C-248B-4383-8DE1-4A904A5C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how the story affects the boys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1513A4D-2207-4632-A118-AACBDC946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94CA7C7-3089-4805-B584-DF0D4AE85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Writing: write Wendy's story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3F39DE8-D0B5-4C0F-B0CB-FDD881CDF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EA38B0EE-3AE0-45BE-820C-BF1DEBCD0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004484C2-1E1E-473B-82C0-3711C4DEF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17</a:t>
            </a:r>
          </a:p>
        </p:txBody>
      </p:sp>
    </p:spTree>
    <p:extLst>
      <p:ext uri="{BB962C8B-B14F-4D97-AF65-F5344CB8AC3E}">
        <p14:creationId xmlns:p14="http://schemas.microsoft.com/office/powerpoint/2010/main" val="186043659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7B8D33C-79FF-44C1-93FF-5039ABCC1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BBC75F-8ABB-4A47-8F4D-AAFB1418A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E3C3F30-F63E-4463-9B81-0CBE2C55E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F994159-C869-48E0-9D5E-915AC192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53BF9C6-157C-41E3-AD36-ABD0A1E59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12: The Children Are Carried Off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44FE067-F832-4845-90C1-8D6482D0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465A45D-61B7-4664-93D5-8AA29381C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Drama: act out the ambush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37366C9-E576-4D2C-9F7E-84BAFDB85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4BEBEF3-A442-4B4B-BFFC-DB35644E7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Narration: retell as a newspaper report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F3CDBDC-3059-436A-A837-88C772D9C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DFEA32C8-9434-4E23-8F99-4D762823B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28D734AD-FD70-41DF-B2FF-AACC9E42C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17</a:t>
            </a:r>
          </a:p>
        </p:txBody>
      </p:sp>
    </p:spTree>
    <p:extLst>
      <p:ext uri="{BB962C8B-B14F-4D97-AF65-F5344CB8AC3E}">
        <p14:creationId xmlns:p14="http://schemas.microsoft.com/office/powerpoint/2010/main" val="3099856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885826D-1C4D-4041-9B09-88890C0A7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FD22ECC-8165-42E7-B9AE-4BD2C755B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29B1E33-D2FC-4CD5-8F0E-2873F3247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C232761-0D68-4258-8B79-D08310774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16D0004-BF58-429D-976E-4374707A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13: Do You Believe in Fairies?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745EECE-D3D0-4443-8EC0-F94957E38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FD8F376-D386-4BA6-93F8-99210EF7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the direct appeal to the reader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63B8484-EB8A-4ECD-A0F3-1164194FA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29B9B88-D7BB-458E-B5A8-96D8D88BC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Extension: research how it's staged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15988C8-B43B-4A79-9E0B-D6F064429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1CDE271E-19B6-4485-9A09-FBD50B792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5B7AFB2D-03EE-4060-83B1-3C619EAA7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17</a:t>
            </a:r>
          </a:p>
        </p:txBody>
      </p:sp>
    </p:spTree>
    <p:extLst>
      <p:ext uri="{BB962C8B-B14F-4D97-AF65-F5344CB8AC3E}">
        <p14:creationId xmlns:p14="http://schemas.microsoft.com/office/powerpoint/2010/main" val="42572055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B59717F-9D95-4FEF-A834-E6E37B38F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5BDF7E7-2F3C-45A1-8390-CBF516718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07D44E4-7C6F-4667-BD53-97BAA991E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DEC3793-CDB8-4FE5-B767-7EE713CC0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65EDAF8-E10B-474B-A5E9-29B3BCA06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14: The Pirate Ship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B0CF6B8-F088-4818-B6A0-E14073A10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37DF0CD-F655-42CE-B705-0D005FE10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Art: design a pirate ship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27A9928-BDCF-4FA8-BB8C-E1B2033FA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5800048-EA7E-4CBB-BD49-F1D6D8A08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how tension is built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7A9C5AF-B9AE-43D8-ACB9-4E0D573B6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2F2954F7-C63B-4C9A-B1D2-3E0DB4D67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21CE2D4F-6F72-477D-B4E2-41CCB521F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17</a:t>
            </a:r>
          </a:p>
        </p:txBody>
      </p:sp>
    </p:spTree>
    <p:extLst>
      <p:ext uri="{BB962C8B-B14F-4D97-AF65-F5344CB8AC3E}">
        <p14:creationId xmlns:p14="http://schemas.microsoft.com/office/powerpoint/2010/main" val="1677690225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88F7922-0703-4E8C-A5FC-0991EF46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D652AB1-76AE-4AB1-BCFD-277F9D363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A9A7898-9003-4D1A-BE61-8DF050079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10FD4BC-FD08-4A47-9FBE-4C9F4232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B753564-9414-48A9-9C03-EDF754E11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15: 'Hook or Me This Time'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DC55C39-F926-4432-A909-777170198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5D416DF-B41D-4351-8FF0-E04C6E0A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Drama: perform the duel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C2FE89C-072C-4567-B406-BF490B49A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D5C7B7F-82EE-446A-ACD5-03011F56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what makes Hook memorable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2E9392E-F9DD-44EF-912F-DB7E687A2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CDFF9C5A-86DD-4868-80D6-FFEBEADA9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D4EFF8BA-82FB-49E2-AF55-1D94DDD46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17</a:t>
            </a:r>
          </a:p>
        </p:txBody>
      </p:sp>
    </p:spTree>
    <p:extLst>
      <p:ext uri="{BB962C8B-B14F-4D97-AF65-F5344CB8AC3E}">
        <p14:creationId xmlns:p14="http://schemas.microsoft.com/office/powerpoint/2010/main" val="185610591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88F5AB9-B598-4E93-8FEA-FB8142E80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96B6B95-790D-40F0-B8B4-2D6FBCB1A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E781645-64F4-445B-A74C-0F859186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AEB7A7C-533B-4329-89B4-0A2B27D48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F80BF3D-9B56-4C63-A7C4-2C9FF952A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16: The Return Home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5DD7D1A-72E5-4D41-8D77-8DC05BBC6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EFC483C-368E-4751-AFFA-AC7882040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Narration: the parents' reaction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C652376-4717-4E41-A34C-A251A981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BD295E8-525F-4825-90E1-6AE79FAE1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how the parents felt while waiting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1A5D4EB-B749-479F-BF22-34BC1B37B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131DE74D-4FDE-4A20-A42C-204DEBB08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C39FF7AE-3D55-464C-919E-34AABADD7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17</a:t>
            </a:r>
          </a:p>
        </p:txBody>
      </p:sp>
    </p:spTree>
    <p:extLst>
      <p:ext uri="{BB962C8B-B14F-4D97-AF65-F5344CB8AC3E}">
        <p14:creationId xmlns:p14="http://schemas.microsoft.com/office/powerpoint/2010/main" val="515944743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EB894A3-06AC-4946-AA6F-0BF66EA1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D83A53B-DFDD-4A14-9F19-3CB33FDA9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BD8846B-24A8-47E8-A7B4-B64466E4C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F314633-20E1-4E27-82E3-C54AB66D5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0C68143-B6A0-4B8E-BEC2-A80F869CA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17: When Wendy Grew Up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F87D9E3-3D1B-4066-9DB8-9CC5F4E54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23D2C81-43AF-4A4D-96A4-BAAA9BC97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the bittersweet ending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4DF8F9E-92C3-4454-B34F-E75213B7A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724F685-25F4-4027-A598-BACE6F171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Wrap-up: Peter vs. Wendy's choices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0CB4A20-A530-4F8E-BD81-AB08A7ECC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38182300-AD23-4688-AD06-3ACB9C7E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23D226D2-7D1D-4BEE-966E-8EDACA3A4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17</a:t>
            </a:r>
          </a:p>
        </p:txBody>
      </p:sp>
    </p:spTree>
    <p:extLst>
      <p:ext uri="{BB962C8B-B14F-4D97-AF65-F5344CB8AC3E}">
        <p14:creationId xmlns:p14="http://schemas.microsoft.com/office/powerpoint/2010/main" val="42660705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41A373B-AAAE-4C2D-9511-5E9BD51E2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07F3337-92AF-4E3F-92F2-1D5DB74B0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E2F8802-B6CD-4CCE-8F0F-2D083FD61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F5B69746-4F94-4AA7-B2E8-0C655342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984AB4D-0A82-4B95-A885-2CA532945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83CBE042-0E9C-4ADD-8DF9-13A1D427A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ED478705-D010-4215-AF71-1DE28BA9D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29A7B813-82DB-4F89-86E3-E362B26AF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320B9A9-A34D-46FD-9E0A-647F96C89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0A3C91E-A3B2-4DDE-8BDA-A42C856A6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Peter Pan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F66FA5D1-C276-4D13-99D9-17A05E389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9ED6C6BE-6A4A-4140-92A4-9FF8513EF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3976D8E-B518-4678-8FFD-460D16CF8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E98C4EFD-890C-43D1-BDAE-8808D4E4C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8160137F-1EAD-44A7-8F15-B705DE0B8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3335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6A53EAA4-89A6-411A-AD59-3A9C43BB4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Character Profiles</a:t>
            </a:r>
          </a:p>
        </p:txBody>
      </p:sp>
      <p:sp>
        <p:nvSpPr>
          <p:cNvPr id="18" name="symbol-rule">
            <a:extLst xmlns:a="http://schemas.openxmlformats.org/drawingml/2006/main">
              <a:ext uri="{FF2B5EF4-FFF2-40B4-BE49-F238E27FC236}">
                <a16:creationId xmlns:a16="http://schemas.microsoft.com/office/drawing/2014/main" id="{EE7D4089-C483-4DC3-AEE2-A518B9F53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A84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4183851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2FA7008-41EC-4D91-BBF1-9295DD771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D534AFE-A5C3-46EA-8FC7-92A6F715F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029C894-EA02-4B3A-BE4B-205E5F6E1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BE2724F-DDB0-4807-8262-03991AF51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D0B4AA7-D868-461D-9396-11BF1E4E9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1: Peter Breaks Through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74180A3-4346-4B8F-9960-C6D9F6C46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C15DE35-657F-4B59-B2D0-51138ABB6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Narration: the Darling family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1CECC81-FA73-4C50-88EA-E61A3C574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EB1A5E1-9D10-458D-B760-7DC48DD85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the narrator talks to the reader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484BF1D-124C-424A-827A-A03661E03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C657CC56-C118-4211-911B-2F2C7CF90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85411FB9-636E-4ABC-AFDE-2FEB5E5C9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17</a:t>
            </a:r>
          </a:p>
        </p:txBody>
      </p:sp>
    </p:spTree>
    <p:extLst>
      <p:ext uri="{BB962C8B-B14F-4D97-AF65-F5344CB8AC3E}">
        <p14:creationId xmlns:p14="http://schemas.microsoft.com/office/powerpoint/2010/main" val="130482806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192762C-2AEE-41A4-B440-4A10190EA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8DB152B-2002-49AE-818A-874890810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D1FEC6F-2D56-4D4D-9D15-2FC5A6416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20ADDA5-6D15-4E4E-9C44-9E920C32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16D192B-2ADE-495C-98B6-F92EB3345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2: The Shadow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87076DD-07F4-4A7D-9CAD-4FD2C3A28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0562622-5B8B-4DD4-8220-5E30C3C89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Science: how shadows are made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9A2AEEC-BFAE-4359-9757-45B228BD2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088C757-2F0B-46DF-90ED-C20B368CB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Art: make shadow puppets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D66B7A6-B596-422F-9220-F7C1BBE2D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617F8FE4-56B9-40FB-B36A-C1ED5E32D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88AFB0D8-EDC7-4C8C-89B1-B908CD98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17</a:t>
            </a:r>
          </a:p>
        </p:txBody>
      </p:sp>
    </p:spTree>
    <p:extLst>
      <p:ext uri="{BB962C8B-B14F-4D97-AF65-F5344CB8AC3E}">
        <p14:creationId xmlns:p14="http://schemas.microsoft.com/office/powerpoint/2010/main" val="167749650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37C8340-B907-4394-A710-F766563C5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E143D9A-8D55-49F9-90C6-8714031D8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DEEFFFF-BB95-40A9-B456-B8C4AED1A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7B32C21-78E2-422B-A309-CE0F6D815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C092418-13C7-4047-86AD-30AE103FB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3: Come Away, Come Away!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1FBEDE7-9200-4D63-BC93-CE9DF334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F7FCA05-0716-41C1-B6BF-2B68EE2E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why the children want to leave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86E887B-0A5F-4DDD-BC84-16917F6AB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AC1DA62-03ED-4AB6-87CC-D81B9D9A7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Writing: would you have gone with Peter?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784179A-EF28-4DFC-92CE-DEA4B4F9A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9400BE3D-FD69-4205-B5CD-9A2032517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BA5AAA2A-1A4B-47C3-9D0E-8143EA49D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17</a:t>
            </a:r>
          </a:p>
        </p:txBody>
      </p:sp>
    </p:spTree>
    <p:extLst>
      <p:ext uri="{BB962C8B-B14F-4D97-AF65-F5344CB8AC3E}">
        <p14:creationId xmlns:p14="http://schemas.microsoft.com/office/powerpoint/2010/main" val="113004335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9BC9087-071D-411A-B58B-A44059019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B0B96A8-6DFD-42DA-A15F-93C3597BB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A7B4755-11E9-45A7-8A1C-CD6BE2EAE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8781FA6-049C-4B1A-9329-F68F45361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CF61EDA-921D-4090-94EA-AD70419F5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4: The Flight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C52A0A6-3229-4EDC-8B28-A63A23D46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1019574-7EC6-4507-9329-366DC4D23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Geography: map the route to Neverland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32BBCCA-032C-4469-82C3-788731D23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C197A67-B72C-4026-959B-6BDC63D3B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Art: illustrate the flight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7B7D275-85EA-4547-9E76-A7CEC8A78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A41A08F2-54E3-49CF-820C-95D2B2256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D819275F-CBD5-4ADD-BAD3-3443ED925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17</a:t>
            </a:r>
          </a:p>
        </p:txBody>
      </p:sp>
    </p:spTree>
    <p:extLst>
      <p:ext uri="{BB962C8B-B14F-4D97-AF65-F5344CB8AC3E}">
        <p14:creationId xmlns:p14="http://schemas.microsoft.com/office/powerpoint/2010/main" val="87337988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2F2213-E949-486F-891A-3DF74755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A5E1E35-F5AB-4207-A01F-79AB3678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B622C2C-F9EB-4E0F-A1B1-F7493AD40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FBBCD93-343B-4C71-B9F2-F7CA97655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35AA2EB-7234-4EE0-86F0-6B1FEDCF9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5: The Island Come True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AFE8397-737B-4A73-AFDB-7C85FAA4F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1335AEA-CB40-40AC-85AF-9AE31EBF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who lives on Neverland?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3785C7F-CEE2-4FBD-8B71-DAF048D81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03DDCAF-D5AC-41F9-95B5-6A6D20A32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History/PSHE: the 'tribe' portrayal, and changing attitudes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C90F20E-AEC5-4EA3-B013-4E1DDFDEB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364A6C0A-2FD6-43AF-BD15-38F832D4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17E0919E-8764-44EF-AAE6-A9FE061A6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17</a:t>
            </a:r>
          </a:p>
        </p:txBody>
      </p:sp>
    </p:spTree>
    <p:extLst>
      <p:ext uri="{BB962C8B-B14F-4D97-AF65-F5344CB8AC3E}">
        <p14:creationId xmlns:p14="http://schemas.microsoft.com/office/powerpoint/2010/main" val="76155742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7D1ABD8-E84A-407E-81EA-D4925D548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54470C2-6089-4D99-B20F-F5860D585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C8A2C52-DC9D-4C6F-A8D0-981F0003D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904EDC8-10C7-40C3-88EF-22F1D50D7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84D5228-4E5F-4B19-B9E5-D9F3B6EDB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6: The Little House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D6D2B06-C2BA-458F-B7F1-73A2BCC32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F622BB4-8D15-4487-BB92-9595CEC92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why build Wendy a tiny house?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9C32BC4-6A93-483B-8E76-A6891F21F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F7FAA94-1186-4529-BFC0-300938139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DT/Art: design a Wendy house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B29B7B3-4C0D-4214-86E5-ED9C175E0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D6F88EC2-61CA-4113-9E96-E34995BD3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5F148DBB-ED1D-47ED-9D4A-441D306C0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17</a:t>
            </a:r>
          </a:p>
        </p:txBody>
      </p:sp>
    </p:spTree>
    <p:extLst>
      <p:ext uri="{BB962C8B-B14F-4D97-AF65-F5344CB8AC3E}">
        <p14:creationId xmlns:p14="http://schemas.microsoft.com/office/powerpoint/2010/main" val="12097362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60EC98D-F580-4D90-9C90-1B525FB29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E0B11FF-5EBD-4787-AE5C-4284CC9CE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49BD0D1-EDB7-44B3-BBDC-1D91EF7A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0F6671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21B3B5F-8EE2-468B-A7F4-3F03D3A7A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039BCB6-63B7-42A7-999F-EEB18138B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Read Ch 7: The Home Under the Ground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87F02EE-5E91-4D26-833D-81BBE003B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2BF6D54-6CEB-40AB-8CBD-8D27A1BE8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Art: draw the underground home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A057A69-9D82-4C07-8777-F740D4D21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F3F3"/>
          </a:solidFill>
          <a:ln xmlns:a="http://schemas.openxmlformats.org/drawingml/2006/main" w="14288">
            <a:solidFill>
              <a:srgbClr val="D7A8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AC85EBE-BC3C-47CC-8804-E0C7DEC92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183E4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183E4D"/>
                </a:solidFill>
                <a:latin typeface="Aptos"/>
                <a:ea typeface="Aptos"/>
                <a:cs typeface="Aptos"/>
              </a:rPr>
              <a:t>Discuss: living there - like or dislike?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0D069D4-017D-423C-93C2-43FB2D6DA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D7A8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D7A8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B4C76714-3F03-4FF6-9FE8-5AF64B577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667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D8A3C5B8-F42A-4550-9CB6-CAED4041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17</a:t>
            </a:r>
          </a:p>
        </p:txBody>
      </p:sp>
    </p:spTree>
    <p:extLst>
      <p:ext uri="{BB962C8B-B14F-4D97-AF65-F5344CB8AC3E}">
        <p14:creationId xmlns:p14="http://schemas.microsoft.com/office/powerpoint/2010/main" val="745664779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2026-08-03T12:32:12.5840000Z</dcterms:created>
  <dcterms:modified xsi:type="dcterms:W3CDTF">2026-08-03T12:32:12.5840000Z</dcterms:modified>
</coreProperties>
</file>