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aee766bf3d94e5e" /><Relationship Type="http://schemas.openxmlformats.org/officeDocument/2006/relationships/extended-properties" Target="/docProps/app.xml" Id="R6f47b20a4b324977" /><Relationship Type="http://schemas.openxmlformats.org/officeDocument/2006/relationships/officeDocument" Target="/ppt/presentation.xml" Id="Rd7cde5a959ca43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a495b178c248c1"/>
  </p:sldMasterIdLst>
  <p:notesMasterIdLst>
    <p:notesMasterId xmlns:r="http://schemas.openxmlformats.org/officeDocument/2006/relationships" r:id="Rf8a7843ee067477a"/>
  </p:notesMasterIdLst>
  <p:sldIdLst>
    <p:sldId xmlns:r="http://schemas.openxmlformats.org/officeDocument/2006/relationships" id="256" r:id="Re3cf23156d1547e9"/>
    <p:sldId xmlns:r="http://schemas.openxmlformats.org/officeDocument/2006/relationships" id="257" r:id="Re3520b95eb4849b8"/>
    <p:sldId xmlns:r="http://schemas.openxmlformats.org/officeDocument/2006/relationships" id="258" r:id="R40ef07a0b1bd4a05"/>
    <p:sldId xmlns:r="http://schemas.openxmlformats.org/officeDocument/2006/relationships" id="259" r:id="R2b62c801966a4926"/>
    <p:sldId xmlns:r="http://schemas.openxmlformats.org/officeDocument/2006/relationships" id="260" r:id="R806bb9ac214a4b35"/>
    <p:sldId xmlns:r="http://schemas.openxmlformats.org/officeDocument/2006/relationships" id="261" r:id="R1100be51337649ff"/>
    <p:sldId xmlns:r="http://schemas.openxmlformats.org/officeDocument/2006/relationships" id="262" r:id="R9c23f648790a473a"/>
    <p:sldId xmlns:r="http://schemas.openxmlformats.org/officeDocument/2006/relationships" id="263" r:id="Rd80a469d98eb4ba5"/>
    <p:sldId xmlns:r="http://schemas.openxmlformats.org/officeDocument/2006/relationships" id="264" r:id="Rbbff67d525ce4c4e"/>
    <p:sldId xmlns:r="http://schemas.openxmlformats.org/officeDocument/2006/relationships" id="265" r:id="Raef6c3c745784e42"/>
    <p:sldId xmlns:r="http://schemas.openxmlformats.org/officeDocument/2006/relationships" id="266" r:id="R1cd43ae2f9544884"/>
    <p:sldId xmlns:r="http://schemas.openxmlformats.org/officeDocument/2006/relationships" id="267" r:id="R822fdf5e8dc6426f"/>
    <p:sldId xmlns:r="http://schemas.openxmlformats.org/officeDocument/2006/relationships" id="268" r:id="R33e04d5ae05549c5"/>
    <p:sldId xmlns:r="http://schemas.openxmlformats.org/officeDocument/2006/relationships" id="269" r:id="Rcc70dcfa14134afa"/>
    <p:sldId xmlns:r="http://schemas.openxmlformats.org/officeDocument/2006/relationships" id="270" r:id="Re8ee5459b6a34d75"/>
    <p:sldId xmlns:r="http://schemas.openxmlformats.org/officeDocument/2006/relationships" id="271" r:id="R7c5c6efa62794f88"/>
  </p:sldIdLst>
  <p:sldSz cx="9144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c38df8297ad4723" /><Relationship Type="http://schemas.openxmlformats.org/officeDocument/2006/relationships/slideMaster" Target="/ppt/slideMasters/slideMaster1.xml" Id="R7fa495b178c248c1" /><Relationship Type="http://schemas.openxmlformats.org/officeDocument/2006/relationships/notesMaster" Target="/ppt/notesMasters/notesMaster1.xml" Id="Rf8a7843ee067477a" /><Relationship Type="http://schemas.openxmlformats.org/officeDocument/2006/relationships/presProps" Target="/ppt/presProps.xml" Id="R0ce461d4c97946b3" /><Relationship Type="http://schemas.openxmlformats.org/officeDocument/2006/relationships/viewProps" Target="/ppt/viewProps.xml" Id="R61b3091ae01b4436" /><Relationship Type="http://schemas.openxmlformats.org/officeDocument/2006/relationships/tableStyles" Target="/ppt/tableStyles.xml" Id="R32668dba2236422c" /><Relationship Type="http://schemas.openxmlformats.org/officeDocument/2006/relationships/slide" Target="/ppt/slides/slide1.xml" Id="Re3cf23156d1547e9" /><Relationship Type="http://schemas.openxmlformats.org/officeDocument/2006/relationships/slide" Target="/ppt/slides/slide2.xml" Id="Re3520b95eb4849b8" /><Relationship Type="http://schemas.openxmlformats.org/officeDocument/2006/relationships/slide" Target="/ppt/slides/slide3.xml" Id="R40ef07a0b1bd4a05" /><Relationship Type="http://schemas.openxmlformats.org/officeDocument/2006/relationships/slide" Target="/ppt/slides/slide4.xml" Id="R2b62c801966a4926" /><Relationship Type="http://schemas.openxmlformats.org/officeDocument/2006/relationships/slide" Target="/ppt/slides/slide5.xml" Id="R806bb9ac214a4b35" /><Relationship Type="http://schemas.openxmlformats.org/officeDocument/2006/relationships/slide" Target="/ppt/slides/slide6.xml" Id="R1100be51337649ff" /><Relationship Type="http://schemas.openxmlformats.org/officeDocument/2006/relationships/slide" Target="/ppt/slides/slide7.xml" Id="R9c23f648790a473a" /><Relationship Type="http://schemas.openxmlformats.org/officeDocument/2006/relationships/slide" Target="/ppt/slides/slide8.xml" Id="Rd80a469d98eb4ba5" /><Relationship Type="http://schemas.openxmlformats.org/officeDocument/2006/relationships/slide" Target="/ppt/slides/slide9.xml" Id="Rbbff67d525ce4c4e" /><Relationship Type="http://schemas.openxmlformats.org/officeDocument/2006/relationships/slide" Target="/ppt/slides/slide10.xml" Id="Raef6c3c745784e42" /><Relationship Type="http://schemas.openxmlformats.org/officeDocument/2006/relationships/slide" Target="/ppt/slides/slide11.xml" Id="R1cd43ae2f9544884" /><Relationship Type="http://schemas.openxmlformats.org/officeDocument/2006/relationships/slide" Target="/ppt/slides/slide12.xml" Id="R822fdf5e8dc6426f" /><Relationship Type="http://schemas.openxmlformats.org/officeDocument/2006/relationships/slide" Target="/ppt/slides/slide13.xml" Id="R33e04d5ae05549c5" /><Relationship Type="http://schemas.openxmlformats.org/officeDocument/2006/relationships/slide" Target="/ppt/slides/slide14.xml" Id="Rcc70dcfa14134afa" /><Relationship Type="http://schemas.openxmlformats.org/officeDocument/2006/relationships/slide" Target="/ppt/slides/slide15.xml" Id="Re8ee5459b6a34d75" /><Relationship Type="http://schemas.openxmlformats.org/officeDocument/2006/relationships/slide" Target="/ppt/slides/slide16.xml" Id="R7c5c6efa62794f8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ef6d97656efc43f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892f719d1b14ec0" /><Relationship Type="http://schemas.openxmlformats.org/officeDocument/2006/relationships/notesMaster" Target="/ppt/notesMasters/notesMaster1.xml" Id="R9cfaafe30b6d46b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0b3787b5e3344d1b" /><Relationship Type="http://schemas.openxmlformats.org/officeDocument/2006/relationships/notesMaster" Target="/ppt/notesMasters/notesMaster1.xml" Id="R1d67ef6dd5874535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242f7bf717840ba" /><Relationship Type="http://schemas.openxmlformats.org/officeDocument/2006/relationships/notesMaster" Target="/ppt/notesMasters/notesMaster1.xml" Id="Rbbc33ad4bff64daf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4f9b3948dd084679" /><Relationship Type="http://schemas.openxmlformats.org/officeDocument/2006/relationships/notesMaster" Target="/ppt/notesMasters/notesMaster1.xml" Id="R545aef3a42d245c1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348773e380dd49d0" /><Relationship Type="http://schemas.openxmlformats.org/officeDocument/2006/relationships/notesMaster" Target="/ppt/notesMasters/notesMaster1.xml" Id="Ra8920263296841cf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ce515abfdc2948c7" /><Relationship Type="http://schemas.openxmlformats.org/officeDocument/2006/relationships/notesMaster" Target="/ppt/notesMasters/notesMaster1.xml" Id="Rc335f59810924211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2b316111ebce465d" /><Relationship Type="http://schemas.openxmlformats.org/officeDocument/2006/relationships/notesMaster" Target="/ppt/notesMasters/notesMaster1.xml" Id="Rad3981fba7f04ff6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b526b418fbf44eff" /><Relationship Type="http://schemas.openxmlformats.org/officeDocument/2006/relationships/notesMaster" Target="/ppt/notesMasters/notesMaster1.xml" Id="R595d70b8567e446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177a61514264d9d" /><Relationship Type="http://schemas.openxmlformats.org/officeDocument/2006/relationships/notesMaster" Target="/ppt/notesMasters/notesMaster1.xml" Id="R02e284a9cc57457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2f180f309954624" /><Relationship Type="http://schemas.openxmlformats.org/officeDocument/2006/relationships/notesMaster" Target="/ppt/notesMasters/notesMaster1.xml" Id="R897279a7a312433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325d1b92313403c" /><Relationship Type="http://schemas.openxmlformats.org/officeDocument/2006/relationships/notesMaster" Target="/ppt/notesMasters/notesMaster1.xml" Id="R0beef633cf7a449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d3be43623b94d09" /><Relationship Type="http://schemas.openxmlformats.org/officeDocument/2006/relationships/notesMaster" Target="/ppt/notesMasters/notesMaster1.xml" Id="R68739e652728459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495d08580044c3a" /><Relationship Type="http://schemas.openxmlformats.org/officeDocument/2006/relationships/notesMaster" Target="/ppt/notesMasters/notesMaster1.xml" Id="R40befc3eccba4ed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bda43abf4054898" /><Relationship Type="http://schemas.openxmlformats.org/officeDocument/2006/relationships/notesMaster" Target="/ppt/notesMasters/notesMaster1.xml" Id="R9078f491f7134be6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84faf31d89349f6" /><Relationship Type="http://schemas.openxmlformats.org/officeDocument/2006/relationships/notesMaster" Target="/ppt/notesMasters/notesMaster1.xml" Id="R9367bde460814514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5ca69d765fc34e8d" /><Relationship Type="http://schemas.openxmlformats.org/officeDocument/2006/relationships/notesMaster" Target="/ppt/notesMasters/notesMaster1.xml" Id="R7cd64be0ef31424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4e7ef71fca45ff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f97098944a4e5e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0fdf1b9bdb43d1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55db3237f841f6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4ddc90fb114e1c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d28edf5c684474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7740aa9eb94e4f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a16e2f7f2a4778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606f7fcbc94c1b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83e899cb774227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61a8fd7cc84977" /></Relationships>
</file>

<file path=ppt/slideLayouts/slideLayout1.xml><?xml version="1.0" encoding="utf-8"?>
<p:sldLayout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82E8F66-66AD-4CB0-96B9-138DEA1E5909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685800" y="2130425"/>
            <a:ext cx="77724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055F42CB-48B9-4654-B9D9-6A3D8158435F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371600" y="3886200"/>
            <a:ext cx="6400800" cy="1752600"/>
          </a:xfrm>
        </p:spPr>
        <p:txBody>
          <a:bodyPr xmlns:a="http://schemas.openxmlformats.org/drawingml/2006/main"/>
          <a:lstStyle xmlns:a="http://schemas.openxmlformats.org/drawingml/2006/main"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A0DDBBCE-4791-436B-8217-002D4D10D75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E3DC6BC-68BB-48E5-BE65-ACDA2776494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E51B19D8-2231-451F-89FF-FDFF7D3173B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0.xml><?xml version="1.0" encoding="utf-8"?>
<p:sldLayout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63EC77E-9E3B-47B7-A351-7A3CD59D565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91DAF518-9DF8-443B-BA4C-28BADBF4A860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AE318E57-C186-4B8E-9684-520CF40DF510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E49EDB2C-4759-492C-A49E-02B1CEBE312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8E8E4E4-57F7-452A-BD24-303F0F1BA905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1.xml><?xml version="1.0" encoding="utf-8"?>
<p:sldLayout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Vertical Title 1">
            <a:extLst xmlns:a="http://schemas.openxmlformats.org/drawingml/2006/main">
              <a:ext uri="{FF2B5EF4-FFF2-40B4-BE49-F238E27FC236}">
                <a16:creationId xmlns:a16="http://schemas.microsoft.com/office/drawing/2014/main" id="{E2FF310F-37C0-4F5B-AC1B-D4248A02C1C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629400" y="274638"/>
            <a:ext cx="20574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A831089E-EE2F-4577-A2E9-B695F5B4DF08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274638"/>
            <a:ext cx="60198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26BAF9BC-D4D3-4C64-8389-83DD148B744C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B71290CD-9139-4C5A-B19B-7CF035EC619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D796324-4A4E-4018-A707-A769173635C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2.xml><?xml version="1.0" encoding="utf-8"?>
<p:sldLayout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15433D16-A2F2-40CB-BA56-FC82C593E00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4489D7D3-42B1-44B9-9CA5-54F0A41F8FF2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C57BD6EE-E2EC-4FF6-9678-E22BB7BB30E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8965CC69-7138-4E81-8B3C-B69C40C4886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A363D9E-3195-4040-B7D4-814C8F131CD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3.xml><?xml version="1.0" encoding="utf-8"?>
<p:sldLayout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9AD90C0-EFB2-4598-95E6-9B6F2728AF0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722313" y="4406900"/>
            <a:ext cx="7772400" cy="1362075"/>
          </a:xfrm>
        </p:spPr>
        <p:txBody>
          <a:bodyPr xmlns:a="http://schemas.openxmlformats.org/drawingml/2006/main" anchor="t"/>
          <a:lstStyle xmlns:a="http://schemas.openxmlformats.org/drawingml/2006/main">
            <a:lvl1pPr algn="l">
              <a:buNone/>
              <a:defRPr sz="4000" b="1" cap="all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A052D798-EA02-4F69-8315-E3EE00E0E84B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722313" y="2906713"/>
            <a:ext cx="7772400" cy="1500187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FB1B7258-D65E-4341-B065-8B973135070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A3BA76AE-1AD0-47AA-BAE2-AA86F3AFFC7C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9DF43FE2-ADF3-4A35-8E1C-F917D68D6BC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CE8A125-B5F8-459A-A4FA-C5945FE4CDE9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2A4DA02-6939-489A-A9E1-1B27C814D57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93DF64A0-A899-42CC-9F79-90CFFC8F0C96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648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CB7BBB6A-AB71-4D64-90DE-FE5E701DC37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03AC9BBA-DE7A-4E08-BBD5-10248870CD9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7F8B0B85-C5D9-4DD8-9D06-CA4617C0BA2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5.xml><?xml version="1.0" encoding="utf-8"?>
<p:sldLayout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D683329-26E5-4F06-9E89-E9B1DF1628F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B667EFC6-554E-4AD8-A09D-2075DBB172A5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535113"/>
            <a:ext cx="4040188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EDA7CA6E-11D3-4C87-9DB5-D764BC2CE700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57200" y="2174875"/>
            <a:ext cx="4040188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Text Placeholder 4">
            <a:extLst xmlns:a="http://schemas.openxmlformats.org/drawingml/2006/main">
              <a:ext uri="{FF2B5EF4-FFF2-40B4-BE49-F238E27FC236}">
                <a16:creationId xmlns:a16="http://schemas.microsoft.com/office/drawing/2014/main" id="{F99EBCC0-BACB-4FBF-8D50-DF99DC4EBD62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4645025" y="1535113"/>
            <a:ext cx="4041775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6" name="Content Placeholder 5">
            <a:extLst xmlns:a="http://schemas.openxmlformats.org/drawingml/2006/main">
              <a:ext uri="{FF2B5EF4-FFF2-40B4-BE49-F238E27FC236}">
                <a16:creationId xmlns:a16="http://schemas.microsoft.com/office/drawing/2014/main" id="{00270146-9C24-4524-92D3-2F29BDB0AA4F}"/>
              </a:ext>
            </a:extLst>
          </p:cNvPr>
          <p:cNvSpPr>
            <a:spLocks xmlns:a="http://schemas.openxmlformats.org/drawingml/2006/main" noGrp="1"/>
          </p:cNvSpPr>
          <p:nvPr>
            <p:ph idx="4"/>
          </p:nvPr>
        </p:nvSpPr>
        <p:spPr>
          <a:xfrm xmlns:a="http://schemas.openxmlformats.org/drawingml/2006/main">
            <a:off x="4645025" y="2174875"/>
            <a:ext cx="4041775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5BA1E383-0CBB-48C1-903B-1966B2367B4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2AFA5B64-531D-46EA-9D97-533FB3BAA00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6836EE4-DBE0-4145-A57E-D659ED6CDD5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6.xml><?xml version="1.0" encoding="utf-8"?>
<p:sldLayout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9727A9D-FAD3-4256-B39E-713DD465EBF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BAF5239F-EFA9-4979-9A58-DBE63921F3AD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96A4BE7E-F9B3-4F38-A0CC-E620D9AF752C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lide Number Placeholder 4">
            <a:extLst xmlns:a="http://schemas.openxmlformats.org/drawingml/2006/main">
              <a:ext uri="{FF2B5EF4-FFF2-40B4-BE49-F238E27FC236}">
                <a16:creationId xmlns:a16="http://schemas.microsoft.com/office/drawing/2014/main" id="{8C063ACE-085B-464F-AC81-AFCE56A3BE2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7.xml><?xml version="1.0" encoding="utf-8"?>
<p:sldLayout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Date Placeholder 1">
            <a:extLst xmlns:a="http://schemas.openxmlformats.org/drawingml/2006/main">
              <a:ext uri="{FF2B5EF4-FFF2-40B4-BE49-F238E27FC236}">
                <a16:creationId xmlns:a16="http://schemas.microsoft.com/office/drawing/2014/main" id="{6760574F-C3E2-425D-A0F5-DC30934B21D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3" name="Footer Placeholder 2">
            <a:extLst xmlns:a="http://schemas.openxmlformats.org/drawingml/2006/main">
              <a:ext uri="{FF2B5EF4-FFF2-40B4-BE49-F238E27FC236}">
                <a16:creationId xmlns:a16="http://schemas.microsoft.com/office/drawing/2014/main" id="{B69EA90B-A529-45C9-919F-9873EC03CE2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>
            <a:extLst xmlns:a="http://schemas.openxmlformats.org/drawingml/2006/main">
              <a:ext uri="{FF2B5EF4-FFF2-40B4-BE49-F238E27FC236}">
                <a16:creationId xmlns:a16="http://schemas.microsoft.com/office/drawing/2014/main" id="{DB7411EA-2CB2-49D9-9CC1-86086179DED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8.xml><?xml version="1.0" encoding="utf-8"?>
<p:sldLayout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6B3B4A3-4B6C-4627-9E75-672592E86ED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3050"/>
            <a:ext cx="3008313" cy="1162050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A4E2FD34-682E-48CC-9175-4C38479FB54B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575050" y="273050"/>
            <a:ext cx="5111750" cy="585311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9CB86DD4-66C1-45D5-B5BB-2B556DF960FE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457200" y="1435100"/>
            <a:ext cx="3008313" cy="4691063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51206BA4-964E-4BD1-9756-A1699B65FD2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6C80FB2A-E0A0-4643-82E6-038CB7BEEB4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5BE02003-269F-4AEE-A943-E6FD139EE14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9.xml><?xml version="1.0" encoding="utf-8"?>
<p:sldLayout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BA29251-B94B-44F5-994F-C439D4A38756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792288" y="4800600"/>
            <a:ext cx="5486400" cy="566738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Picture Placeholder 2">
            <a:extLst xmlns:a="http://schemas.openxmlformats.org/drawingml/2006/main">
              <a:ext uri="{FF2B5EF4-FFF2-40B4-BE49-F238E27FC236}">
                <a16:creationId xmlns:a16="http://schemas.microsoft.com/office/drawing/2014/main" id="{93E53614-1459-456E-AC6F-80CA31A526CD}"/>
              </a:ext>
            </a:extLst>
          </p:cNvPr>
          <p:cNvSpPr>
            <a:spLocks xmlns:a="http://schemas.openxmlformats.org/drawingml/2006/main" noGrp="1"/>
          </p:cNvSpPr>
          <p:nvPr>
            <p:ph type="pic" idx="1"/>
          </p:nvPr>
        </p:nvSpPr>
        <p:spPr>
          <a:xfrm xmlns:a="http://schemas.openxmlformats.org/drawingml/2006/main">
            <a:off x="1792288" y="612775"/>
            <a:ext cx="5486400" cy="4114800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 xmlns:a="http://schemas.openxmlformats.org/drawingml/2006/main"/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D8BF25D2-76A0-415C-BBB4-19EFC95BF294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1792288" y="5367338"/>
            <a:ext cx="5486400" cy="804862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1476154E-7114-4250-80CA-A227B2638A8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9DCF79F9-B002-4992-B804-BDEF0151C3FD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0D85B95F-5AD3-47B3-B050-B0682D931E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40f7a3e41f642f8" /><Relationship Type="http://schemas.openxmlformats.org/officeDocument/2006/relationships/slideLayout" Target="/ppt/slideLayouts/slideLayout1.xml" Id="R21bfabe581ad45ec" /><Relationship Type="http://schemas.openxmlformats.org/officeDocument/2006/relationships/slideLayout" Target="/ppt/slideLayouts/slideLayout2.xml" Id="R437c3a2f4aba432a" /><Relationship Type="http://schemas.openxmlformats.org/officeDocument/2006/relationships/slideLayout" Target="/ppt/slideLayouts/slideLayout3.xml" Id="R380ec579d916493c" /><Relationship Type="http://schemas.openxmlformats.org/officeDocument/2006/relationships/slideLayout" Target="/ppt/slideLayouts/slideLayout4.xml" Id="R398c181459224e81" /><Relationship Type="http://schemas.openxmlformats.org/officeDocument/2006/relationships/slideLayout" Target="/ppt/slideLayouts/slideLayout5.xml" Id="Rb9c6b2c853504c1c" /><Relationship Type="http://schemas.openxmlformats.org/officeDocument/2006/relationships/slideLayout" Target="/ppt/slideLayouts/slideLayout6.xml" Id="R1a9db2b382914164" /><Relationship Type="http://schemas.openxmlformats.org/officeDocument/2006/relationships/slideLayout" Target="/ppt/slideLayouts/slideLayout7.xml" Id="R846745ace2234114" /><Relationship Type="http://schemas.openxmlformats.org/officeDocument/2006/relationships/slideLayout" Target="/ppt/slideLayouts/slideLayout8.xml" Id="Rf28a52bd168446a5" /><Relationship Type="http://schemas.openxmlformats.org/officeDocument/2006/relationships/slideLayout" Target="/ppt/slideLayouts/slideLayout9.xml" Id="Ra5b1afe78bdf411b" /><Relationship Type="http://schemas.openxmlformats.org/officeDocument/2006/relationships/slideLayout" Target="/ppt/slideLayouts/slideLayout10.xml" Id="R411108fee8904b40" /><Relationship Type="http://schemas.openxmlformats.org/officeDocument/2006/relationships/slideLayout" Target="/ppt/slideLayouts/slideLayout11.xml" Id="R160c40e68c274b64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96777323-789B-4FC3-AF89-1FCE1AB0F7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4638"/>
            <a:ext cx="8229600" cy="1143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rmAutofit/>
          </a:bodyPr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FEBD86D4-7A72-4909-8331-5B46B2C2DE35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600200"/>
            <a:ext cx="8229600" cy="45259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AD7B3DAD-051D-493A-8870-19152AF2A9A1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457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72201F20-F268-4AFA-9085-1165E570A650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3124200" y="6356350"/>
            <a:ext cx="2895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1B68750-CBF0-498F-8713-9E4477B06A50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6553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bfabe581ad45ec"/>
    <p:sldLayoutId xmlns:r="http://schemas.openxmlformats.org/officeDocument/2006/relationships" id="2147483650" r:id="R437c3a2f4aba432a"/>
    <p:sldLayoutId xmlns:r="http://schemas.openxmlformats.org/officeDocument/2006/relationships" id="2147483651" r:id="R380ec579d916493c"/>
    <p:sldLayoutId xmlns:r="http://schemas.openxmlformats.org/officeDocument/2006/relationships" id="2147483652" r:id="R398c181459224e81"/>
    <p:sldLayoutId xmlns:r="http://schemas.openxmlformats.org/officeDocument/2006/relationships" id="2147483653" r:id="Rb9c6b2c853504c1c"/>
    <p:sldLayoutId xmlns:r="http://schemas.openxmlformats.org/officeDocument/2006/relationships" id="2147483654" r:id="R1a9db2b382914164"/>
    <p:sldLayoutId xmlns:r="http://schemas.openxmlformats.org/officeDocument/2006/relationships" id="2147483655" r:id="R846745ace2234114"/>
    <p:sldLayoutId xmlns:r="http://schemas.openxmlformats.org/officeDocument/2006/relationships" id="2147483656" r:id="Rf28a52bd168446a5"/>
    <p:sldLayoutId xmlns:r="http://schemas.openxmlformats.org/officeDocument/2006/relationships" id="2147483657" r:id="Ra5b1afe78bdf411b"/>
    <p:sldLayoutId xmlns:r="http://schemas.openxmlformats.org/officeDocument/2006/relationships" id="2147483658" r:id="R411108fee8904b40"/>
    <p:sldLayoutId xmlns:r="http://schemas.openxmlformats.org/officeDocument/2006/relationships" id="2147483659" r:id="R160c40e68c274b64"/>
  </p:sldLayoutIdLst>
  <p:txStyles>
    <p:titleStyle>
      <a:lvl1pPr xmlns:a="http://schemas.openxmlformats.org/drawingml/2006/main" algn="ctr" defTabSz="4572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4572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4572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4572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4572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4572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419c65927d404cd2" /><Relationship Type="http://schemas.openxmlformats.org/officeDocument/2006/relationships/image" Target="/ppt/media/image.png" Id="R94de52ec289e4438" /><Relationship Type="http://schemas.openxmlformats.org/officeDocument/2006/relationships/notesSlide" Target="/ppt/notesSlides/notesSlide1.xml" Id="R640669abe4764e34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f8eb6c6d87594d51" /><Relationship Type="http://schemas.openxmlformats.org/officeDocument/2006/relationships/notesSlide" Target="/ppt/notesSlides/notesSlide10.xml" Id="Rc43170c8d2f34030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637ab79d00374819" /><Relationship Type="http://schemas.openxmlformats.org/officeDocument/2006/relationships/notesSlide" Target="/ppt/notesSlides/notesSlide11.xml" Id="R70a476a443374cb8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7d8139b62a8846a8" /><Relationship Type="http://schemas.openxmlformats.org/officeDocument/2006/relationships/notesSlide" Target="/ppt/notesSlides/notesSlide12.xml" Id="R333b109224b54a32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e1578ba0011244f1" /><Relationship Type="http://schemas.openxmlformats.org/officeDocument/2006/relationships/notesSlide" Target="/ppt/notesSlides/notesSlide13.xml" Id="R9ca7c3ea3f454938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7709e02f28cc4e2f" /><Relationship Type="http://schemas.openxmlformats.org/officeDocument/2006/relationships/notesSlide" Target="/ppt/notesSlides/notesSlide14.xml" Id="Ra80360df57e54ec5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84f4cad3c5244600" /><Relationship Type="http://schemas.openxmlformats.org/officeDocument/2006/relationships/notesSlide" Target="/ppt/notesSlides/notesSlide15.xml" Id="Rbaa866d846184ff5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7f9b4116ae654be3" /><Relationship Type="http://schemas.openxmlformats.org/officeDocument/2006/relationships/notesSlide" Target="/ppt/notesSlides/notesSlide16.xml" Id="Rb3a74055a3654c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24b7cdfeb63d4504" /><Relationship Type="http://schemas.openxmlformats.org/officeDocument/2006/relationships/notesSlide" Target="/ppt/notesSlides/notesSlide2.xml" Id="R2a0e856bf6b442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6ef64d11980f4c45" /><Relationship Type="http://schemas.openxmlformats.org/officeDocument/2006/relationships/notesSlide" Target="/ppt/notesSlides/notesSlide3.xml" Id="Rcf52415fa15b4e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adee45e0213f43f3" /><Relationship Type="http://schemas.openxmlformats.org/officeDocument/2006/relationships/notesSlide" Target="/ppt/notesSlides/notesSlide4.xml" Id="R1ce3d5c558a44b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2cb05334dead46f6" /><Relationship Type="http://schemas.openxmlformats.org/officeDocument/2006/relationships/notesSlide" Target="/ppt/notesSlides/notesSlide5.xml" Id="R588b6266d1ac44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a4b6c80163cb4fc7" /><Relationship Type="http://schemas.openxmlformats.org/officeDocument/2006/relationships/notesSlide" Target="/ppt/notesSlides/notesSlide6.xml" Id="Rd8d942f5a01f41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65321abe7f8f49f4" /><Relationship Type="http://schemas.openxmlformats.org/officeDocument/2006/relationships/notesSlide" Target="/ppt/notesSlides/notesSlide7.xml" Id="R3196caaf0606464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1f1ddebd467044c7" /><Relationship Type="http://schemas.openxmlformats.org/officeDocument/2006/relationships/notesSlide" Target="/ppt/notesSlides/notesSlide8.xml" Id="R0732ca53a6f948b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97ef7ebef8b14f93" /><Relationship Type="http://schemas.openxmlformats.org/officeDocument/2006/relationships/notesSlide" Target="/ppt/notesSlides/notesSlide9.xml" Id="Rab0c283a44e74c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5500B808-F003-4043-855F-258AA1D99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6032B278-5567-4A2F-A20C-4F31E75F7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651760"/>
            <a:ext cx="457200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3600" b="1">
                <a:solidFill>
                  <a:srgbClr val="332F39"/>
                </a:solidFill>
                <a:latin typeface="Aptos Display"/>
                <a:ea typeface="Aptos Display"/>
                <a:cs typeface="Aptos Display"/>
              </a:defRPr>
            </a:pPr>
            <a:r>
              <a:rPr sz="3600" b="1">
                <a:solidFill>
                  <a:srgbClr val="332F39"/>
                </a:solidFill>
                <a:latin typeface="Aptos Display"/>
                <a:ea typeface="Aptos Display"/>
                <a:cs typeface="Aptos Display"/>
              </a:rPr>
              <a:t>MACBETH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43A99030-7B10-45C4-A195-E71C0EF67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74720"/>
            <a:ext cx="4572000" cy="731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0">
                <a:solidFill>
                  <a:srgbClr val="6F4352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6F4352"/>
                </a:solidFill>
                <a:latin typeface="Aptos"/>
                <a:ea typeface="Aptos"/>
                <a:cs typeface="Aptos"/>
              </a:rPr>
              <a:t>Independent Study - GCSE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4de52ec289e443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</p:spPr>
      </p:pic>
      <p:sp>
        <p:nvSpPr>
          <p:cNvPr id="6" name="cover-expedition-rule">
            <a:extLst xmlns:a="http://schemas.openxmlformats.org/drawingml/2006/main">
              <a:ext uri="{FF2B5EF4-FFF2-40B4-BE49-F238E27FC236}">
                <a16:creationId xmlns:a16="http://schemas.microsoft.com/office/drawing/2014/main" id="{F2079BB0-54CE-4A5F-94AA-AE295EA09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238625"/>
            <a:ext cx="3667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4904B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229550711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5063B32F-04F3-459D-BDA6-F234DC871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F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93B75523-DACA-48F0-9769-C42FDCD14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435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8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EBD7BC30-B488-4B91-9508-57AB9AFCC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F4352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F4352"/>
                </a:solidFill>
                <a:latin typeface="Aptos Display"/>
                <a:ea typeface="Aptos Display"/>
                <a:cs typeface="Aptos Display"/>
              </a:rPr>
              <a:t>Read / watch this scene: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5438129E-BC91-4943-8430-A9A57D55A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E5E8"/>
          </a:solidFill>
          <a:ln xmlns:a="http://schemas.openxmlformats.org/drawingml/2006/main" w="14288">
            <a:solidFill>
              <a:srgbClr val="B490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32EB7A27-7BF4-4223-815F-3F4CA912E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F39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F39"/>
                </a:solidFill>
                <a:latin typeface="Aptos"/>
                <a:ea typeface="Aptos"/>
                <a:cs typeface="Aptos"/>
              </a:rPr>
              <a:t>Read Act 4 Sc 1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4CD8E918-09E5-439B-9461-F933E1B34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E5E8"/>
          </a:solidFill>
          <a:ln xmlns:a="http://schemas.openxmlformats.org/drawingml/2006/main" w="14288">
            <a:solidFill>
              <a:srgbClr val="B490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3EFFCF30-8A83-4472-B952-3C7DE0A84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F39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F39"/>
                </a:solidFill>
                <a:latin typeface="Aptos"/>
                <a:ea typeface="Aptos"/>
                <a:cs typeface="Aptos"/>
              </a:rPr>
              <a:t>Discuss: the misleading prophecies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113DBE5C-96B2-4222-A022-97113A16B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E5E8"/>
          </a:solidFill>
          <a:ln xmlns:a="http://schemas.openxmlformats.org/drawingml/2006/main" w="14288">
            <a:solidFill>
              <a:srgbClr val="B490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4FE14150-2864-4B3D-9BF1-EFA810850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F39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F39"/>
                </a:solidFill>
                <a:latin typeface="Aptos"/>
                <a:ea typeface="Aptos"/>
                <a:cs typeface="Aptos"/>
              </a:rPr>
              <a:t>Literacy: dramatic irony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9D4457F4-2398-41C3-A403-10C8F64B5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4904B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4904B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8-accent">
            <a:extLst xmlns:a="http://schemas.openxmlformats.org/drawingml/2006/main">
              <a:ext uri="{FF2B5EF4-FFF2-40B4-BE49-F238E27FC236}">
                <a16:creationId xmlns:a16="http://schemas.microsoft.com/office/drawing/2014/main" id="{A123AEA8-6796-420D-AA3E-6DEAAA906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43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8-tag">
            <a:extLst xmlns:a="http://schemas.openxmlformats.org/drawingml/2006/main">
              <a:ext uri="{FF2B5EF4-FFF2-40B4-BE49-F238E27FC236}">
                <a16:creationId xmlns:a16="http://schemas.microsoft.com/office/drawing/2014/main" id="{A0FC1298-01F5-4CC8-BC59-69922E2D2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08  /  14</a:t>
            </a:r>
          </a:p>
        </p:txBody>
      </p:sp>
    </p:spTree>
    <p:extLst>
      <p:ext uri="{BB962C8B-B14F-4D97-AF65-F5344CB8AC3E}">
        <p14:creationId xmlns:p14="http://schemas.microsoft.com/office/powerpoint/2010/main" val="1869218215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56848805-61F3-4F2C-B10F-AF54C37CB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F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9F567BCD-FC6E-4E5D-9280-580689288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435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9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5E54F5A7-B05E-4447-9A74-1A2C6FF96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F4352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F4352"/>
                </a:solidFill>
                <a:latin typeface="Aptos Display"/>
                <a:ea typeface="Aptos Display"/>
                <a:cs typeface="Aptos Display"/>
              </a:rPr>
              <a:t>Read / watch this scene: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9DCA1A8F-F22B-4B76-BDB3-4FA8A458E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E5E8"/>
          </a:solidFill>
          <a:ln xmlns:a="http://schemas.openxmlformats.org/drawingml/2006/main" w="14288">
            <a:solidFill>
              <a:srgbClr val="B490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210C4E3E-2751-40D4-992E-21DD41AFA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F39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F39"/>
                </a:solidFill>
                <a:latin typeface="Aptos"/>
                <a:ea typeface="Aptos"/>
                <a:cs typeface="Aptos"/>
              </a:rPr>
              <a:t>Read Act 4 Sc 2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EBCD5A34-CE34-44AB-B26B-ED1466235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E5E8"/>
          </a:solidFill>
          <a:ln xmlns:a="http://schemas.openxmlformats.org/drawingml/2006/main" w="14288">
            <a:solidFill>
              <a:srgbClr val="B490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3A0917AD-2F0D-46BE-B37A-2FBB48230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F39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F39"/>
                </a:solidFill>
                <a:latin typeface="Aptos"/>
                <a:ea typeface="Aptos"/>
                <a:cs typeface="Aptos"/>
              </a:rPr>
              <a:t>Narration: the Macduff murders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9F1CE150-1A21-48EF-9F15-2E504682C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E5E8"/>
          </a:solidFill>
          <a:ln xmlns:a="http://schemas.openxmlformats.org/drawingml/2006/main" w="14288">
            <a:solidFill>
              <a:srgbClr val="B490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0E58F032-CEA0-4285-B5A2-445D479178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F39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F39"/>
                </a:solidFill>
                <a:latin typeface="Aptos"/>
                <a:ea typeface="Aptos"/>
                <a:cs typeface="Aptos"/>
              </a:rPr>
              <a:t>PSHE: how far he has fallen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F643C1BE-EF03-4ADA-AECA-201F7A5AC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4904B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4904B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9-accent">
            <a:extLst xmlns:a="http://schemas.openxmlformats.org/drawingml/2006/main">
              <a:ext uri="{FF2B5EF4-FFF2-40B4-BE49-F238E27FC236}">
                <a16:creationId xmlns:a16="http://schemas.microsoft.com/office/drawing/2014/main" id="{5A1BA950-E422-41E4-B639-9D6E2F06B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43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9-tag">
            <a:extLst xmlns:a="http://schemas.openxmlformats.org/drawingml/2006/main">
              <a:ext uri="{FF2B5EF4-FFF2-40B4-BE49-F238E27FC236}">
                <a16:creationId xmlns:a16="http://schemas.microsoft.com/office/drawing/2014/main" id="{14413938-2A91-4E83-9171-7EBB388C1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09  /  14</a:t>
            </a:r>
          </a:p>
        </p:txBody>
      </p:sp>
    </p:spTree>
    <p:extLst>
      <p:ext uri="{BB962C8B-B14F-4D97-AF65-F5344CB8AC3E}">
        <p14:creationId xmlns:p14="http://schemas.microsoft.com/office/powerpoint/2010/main" val="1079903375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FBA07C2D-18DF-473B-B32F-B092187E9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F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B1223CE0-B10A-4AE8-AD4A-64B43BCE4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435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10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25F89F27-B78B-4386-86B5-6F6B5390B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F4352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F4352"/>
                </a:solidFill>
                <a:latin typeface="Aptos Display"/>
                <a:ea typeface="Aptos Display"/>
                <a:cs typeface="Aptos Display"/>
              </a:rPr>
              <a:t>Read / watch this scene: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E315C8DD-76A6-4B2F-B09A-0222B22EA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E5E8"/>
          </a:solidFill>
          <a:ln xmlns:a="http://schemas.openxmlformats.org/drawingml/2006/main" w="14288">
            <a:solidFill>
              <a:srgbClr val="B490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9EFF5619-519B-468A-BBF4-D587A78CE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F39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F39"/>
                </a:solidFill>
                <a:latin typeface="Aptos"/>
                <a:ea typeface="Aptos"/>
                <a:cs typeface="Aptos"/>
              </a:rPr>
              <a:t>Read Act 4 Sc 3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0DBC9A79-3FE6-42C6-8810-0AED412AB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E5E8"/>
          </a:solidFill>
          <a:ln xmlns:a="http://schemas.openxmlformats.org/drawingml/2006/main" w="14288">
            <a:solidFill>
              <a:srgbClr val="B490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5B2B85C9-EB47-45C5-AD9E-9252D4303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F39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F39"/>
                </a:solidFill>
                <a:latin typeface="Aptos"/>
                <a:ea typeface="Aptos"/>
                <a:cs typeface="Aptos"/>
              </a:rPr>
              <a:t>Discuss: good king vs tyrant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59FE5018-EC5D-4F59-A844-D6EA94D0A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E5E8"/>
          </a:solidFill>
          <a:ln xmlns:a="http://schemas.openxmlformats.org/drawingml/2006/main" w="14288">
            <a:solidFill>
              <a:srgbClr val="B490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31253A4F-1B39-4DA6-B2D9-D3B85C4BAB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F39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F39"/>
                </a:solidFill>
                <a:latin typeface="Aptos"/>
                <a:ea typeface="Aptos"/>
                <a:cs typeface="Aptos"/>
              </a:rPr>
              <a:t>Literacy: testing Macduff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84C7DC6D-46F3-41A1-8804-7EE8DDAE5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4904B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4904B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0-accent">
            <a:extLst xmlns:a="http://schemas.openxmlformats.org/drawingml/2006/main">
              <a:ext uri="{FF2B5EF4-FFF2-40B4-BE49-F238E27FC236}">
                <a16:creationId xmlns:a16="http://schemas.microsoft.com/office/drawing/2014/main" id="{21CFD254-3959-4B15-ABF3-6AD8C5E9A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43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0-tag">
            <a:extLst xmlns:a="http://schemas.openxmlformats.org/drawingml/2006/main">
              <a:ext uri="{FF2B5EF4-FFF2-40B4-BE49-F238E27FC236}">
                <a16:creationId xmlns:a16="http://schemas.microsoft.com/office/drawing/2014/main" id="{12462EE4-6AFD-426A-A5C8-C986777C69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10  /  14</a:t>
            </a:r>
          </a:p>
        </p:txBody>
      </p:sp>
    </p:spTree>
    <p:extLst>
      <p:ext uri="{BB962C8B-B14F-4D97-AF65-F5344CB8AC3E}">
        <p14:creationId xmlns:p14="http://schemas.microsoft.com/office/powerpoint/2010/main" val="237498946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90BB7F6B-CE1F-4971-8870-822B2CE42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F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B9FB312F-9A58-441D-9B0E-C0F9D81F7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435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11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89DA7C60-1AA5-49DB-A7FC-6BC18541A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F4352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F4352"/>
                </a:solidFill>
                <a:latin typeface="Aptos Display"/>
                <a:ea typeface="Aptos Display"/>
                <a:cs typeface="Aptos Display"/>
              </a:rPr>
              <a:t>Read / watch this scene: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FC6E5BC7-B576-4292-833F-5E99B31C6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E5E8"/>
          </a:solidFill>
          <a:ln xmlns:a="http://schemas.openxmlformats.org/drawingml/2006/main" w="14288">
            <a:solidFill>
              <a:srgbClr val="B490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947271BA-A62F-4228-A4F2-B63313721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F39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F39"/>
                </a:solidFill>
                <a:latin typeface="Aptos"/>
                <a:ea typeface="Aptos"/>
                <a:cs typeface="Aptos"/>
              </a:rPr>
              <a:t>Read Act 5 Sc 1-3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0623796C-6FD0-4A20-BCAF-6AD518D09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E5E8"/>
          </a:solidFill>
          <a:ln xmlns:a="http://schemas.openxmlformats.org/drawingml/2006/main" w="14288">
            <a:solidFill>
              <a:srgbClr val="B490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4B796C4A-E2DE-4898-A2F2-8282FA1BA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F39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F39"/>
                </a:solidFill>
                <a:latin typeface="Aptos"/>
                <a:ea typeface="Aptos"/>
                <a:cs typeface="Aptos"/>
              </a:rPr>
              <a:t>Discuss: the roles reversed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39BC2986-E4A9-4F2A-902F-4659BC49A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E5E8"/>
          </a:solidFill>
          <a:ln xmlns:a="http://schemas.openxmlformats.org/drawingml/2006/main" w="14288">
            <a:solidFill>
              <a:srgbClr val="B490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C65FBC29-25EC-449A-B0EC-0BD26E8F7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F39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F39"/>
                </a:solidFill>
                <a:latin typeface="Aptos"/>
                <a:ea typeface="Aptos"/>
                <a:cs typeface="Aptos"/>
              </a:rPr>
              <a:t>Literacy: 'Out, damned spot'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D2E292EE-D8FF-41DC-A46C-4E05C5DF6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4904B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4904B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1-accent">
            <a:extLst xmlns:a="http://schemas.openxmlformats.org/drawingml/2006/main">
              <a:ext uri="{FF2B5EF4-FFF2-40B4-BE49-F238E27FC236}">
                <a16:creationId xmlns:a16="http://schemas.microsoft.com/office/drawing/2014/main" id="{EFA8AF79-85A9-4FDC-BE0D-C5664138A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43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1-tag">
            <a:extLst xmlns:a="http://schemas.openxmlformats.org/drawingml/2006/main">
              <a:ext uri="{FF2B5EF4-FFF2-40B4-BE49-F238E27FC236}">
                <a16:creationId xmlns:a16="http://schemas.microsoft.com/office/drawing/2014/main" id="{A67C9B18-01EE-4F54-8690-303D1A9AB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11  /  14</a:t>
            </a:r>
          </a:p>
        </p:txBody>
      </p:sp>
    </p:spTree>
    <p:extLst>
      <p:ext uri="{BB962C8B-B14F-4D97-AF65-F5344CB8AC3E}">
        <p14:creationId xmlns:p14="http://schemas.microsoft.com/office/powerpoint/2010/main" val="138310540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0B838189-0B9A-4AFA-AD17-B509CB072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F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73D2C154-2E7D-4041-B07B-DD2BFB94F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435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12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657A8D18-E2EA-4597-A1E2-272A0F28A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F4352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F4352"/>
                </a:solidFill>
                <a:latin typeface="Aptos Display"/>
                <a:ea typeface="Aptos Display"/>
                <a:cs typeface="Aptos Display"/>
              </a:rPr>
              <a:t>Read / watch this scene: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704696FF-F6E2-4B1D-8A13-253ECF68B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E5E8"/>
          </a:solidFill>
          <a:ln xmlns:a="http://schemas.openxmlformats.org/drawingml/2006/main" w="14288">
            <a:solidFill>
              <a:srgbClr val="B490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3AE5970E-20DB-40B7-9FA3-4579EDE48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F39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F39"/>
                </a:solidFill>
                <a:latin typeface="Aptos"/>
                <a:ea typeface="Aptos"/>
                <a:cs typeface="Aptos"/>
              </a:rPr>
              <a:t>Read Act 5 Sc 4-6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50BA2BBE-4108-49B8-8F22-D8A719D61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E5E8"/>
          </a:solidFill>
          <a:ln xmlns:a="http://schemas.openxmlformats.org/drawingml/2006/main" w="14288">
            <a:solidFill>
              <a:srgbClr val="B490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3E9B424F-ADBD-46F7-B82D-2B7FFBEE7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F39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F39"/>
                </a:solidFill>
                <a:latin typeface="Aptos"/>
                <a:ea typeface="Aptos"/>
                <a:cs typeface="Aptos"/>
              </a:rPr>
              <a:t>Narration: Birnam Wood moves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7E67C4FC-A9AE-4226-8594-54346B321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E5E8"/>
          </a:solidFill>
          <a:ln xmlns:a="http://schemas.openxmlformats.org/drawingml/2006/main" w="14288">
            <a:solidFill>
              <a:srgbClr val="B490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1ED9A9DF-2160-489E-8EB3-5E3F56D47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F39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F39"/>
                </a:solidFill>
                <a:latin typeface="Aptos"/>
                <a:ea typeface="Aptos"/>
                <a:cs typeface="Aptos"/>
              </a:rPr>
              <a:t>Literacy: the 'Tomorrow' speech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07C9730B-2197-444F-BAB0-E58CC75CC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4904B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4904B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2-accent">
            <a:extLst xmlns:a="http://schemas.openxmlformats.org/drawingml/2006/main">
              <a:ext uri="{FF2B5EF4-FFF2-40B4-BE49-F238E27FC236}">
                <a16:creationId xmlns:a16="http://schemas.microsoft.com/office/drawing/2014/main" id="{9024FD2C-9CBB-4679-95BE-BCC0D8C56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43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2-tag">
            <a:extLst xmlns:a="http://schemas.openxmlformats.org/drawingml/2006/main">
              <a:ext uri="{FF2B5EF4-FFF2-40B4-BE49-F238E27FC236}">
                <a16:creationId xmlns:a16="http://schemas.microsoft.com/office/drawing/2014/main" id="{1BD97857-DA3D-4E10-9916-2B7490F73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12  /  14</a:t>
            </a:r>
          </a:p>
        </p:txBody>
      </p:sp>
    </p:spTree>
    <p:extLst>
      <p:ext uri="{BB962C8B-B14F-4D97-AF65-F5344CB8AC3E}">
        <p14:creationId xmlns:p14="http://schemas.microsoft.com/office/powerpoint/2010/main" val="446463544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41BD30DD-BA8D-47C3-B885-07391D695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F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5EA96A29-C7D7-4090-9EBD-246E7AB2C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435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13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74171E28-4B43-4D55-AA7C-4758DC61C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F4352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F4352"/>
                </a:solidFill>
                <a:latin typeface="Aptos Display"/>
                <a:ea typeface="Aptos Display"/>
                <a:cs typeface="Aptos Display"/>
              </a:rPr>
              <a:t>Read / watch this scene: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DFA9302E-B07A-4F50-ADA4-D3B18E55D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E5E8"/>
          </a:solidFill>
          <a:ln xmlns:a="http://schemas.openxmlformats.org/drawingml/2006/main" w="14288">
            <a:solidFill>
              <a:srgbClr val="B490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D80C9643-F5BA-4C19-A12C-7FC3E308C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F39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F39"/>
                </a:solidFill>
                <a:latin typeface="Aptos"/>
                <a:ea typeface="Aptos"/>
                <a:cs typeface="Aptos"/>
              </a:rPr>
              <a:t>Read Act 5 Sc 7-8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77E11DD0-9552-4C8D-9D60-E85F5379A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E5E8"/>
          </a:solidFill>
          <a:ln xmlns:a="http://schemas.openxmlformats.org/drawingml/2006/main" w="14288">
            <a:solidFill>
              <a:srgbClr val="B490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8BB0454B-6324-447F-BACA-F7E1A8E9E6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F39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F39"/>
                </a:solidFill>
                <a:latin typeface="Aptos"/>
                <a:ea typeface="Aptos"/>
                <a:cs typeface="Aptos"/>
              </a:rPr>
              <a:t>Wrap-up: the prophecies fulfilled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E37D0E82-91E3-4E1F-93D6-A5823893B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E5E8"/>
          </a:solidFill>
          <a:ln xmlns:a="http://schemas.openxmlformats.org/drawingml/2006/main" w="14288">
            <a:solidFill>
              <a:srgbClr val="B490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723C2627-63C1-4462-8572-3970B1168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F39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F39"/>
                </a:solidFill>
                <a:latin typeface="Aptos"/>
                <a:ea typeface="Aptos"/>
                <a:cs typeface="Aptos"/>
              </a:rPr>
              <a:t>Discuss: is order restored?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1F67C957-AD49-4C3C-AF45-A57EBFFBB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4904B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4904B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3-accent">
            <a:extLst xmlns:a="http://schemas.openxmlformats.org/drawingml/2006/main">
              <a:ext uri="{FF2B5EF4-FFF2-40B4-BE49-F238E27FC236}">
                <a16:creationId xmlns:a16="http://schemas.microsoft.com/office/drawing/2014/main" id="{505DF70C-0FAE-41D5-A802-60DAD26CF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43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3-tag">
            <a:extLst xmlns:a="http://schemas.openxmlformats.org/drawingml/2006/main">
              <a:ext uri="{FF2B5EF4-FFF2-40B4-BE49-F238E27FC236}">
                <a16:creationId xmlns:a16="http://schemas.microsoft.com/office/drawing/2014/main" id="{6595D44E-0A70-437C-8D46-DF2B6831C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13  /  14</a:t>
            </a:r>
          </a:p>
        </p:txBody>
      </p:sp>
    </p:spTree>
    <p:extLst>
      <p:ext uri="{BB962C8B-B14F-4D97-AF65-F5344CB8AC3E}">
        <p14:creationId xmlns:p14="http://schemas.microsoft.com/office/powerpoint/2010/main" val="129985834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D75B52F0-7842-49A3-8E42-C6ABB2A075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F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80F7C970-B07B-4838-A79F-3A849C66F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435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14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EEDC845F-039F-49D7-AA39-03318D401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F4352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F4352"/>
                </a:solidFill>
                <a:latin typeface="Aptos Display"/>
                <a:ea typeface="Aptos Display"/>
                <a:cs typeface="Aptos Display"/>
              </a:rPr>
              <a:t>Read / watch this scene: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A7B81F96-2695-45E4-B9EB-BD4ED9FFA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E5E8"/>
          </a:solidFill>
          <a:ln xmlns:a="http://schemas.openxmlformats.org/drawingml/2006/main" w="14288">
            <a:solidFill>
              <a:srgbClr val="B490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CF503830-2E17-43F2-87C0-7A68676E9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F39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F39"/>
                </a:solidFill>
                <a:latin typeface="Aptos"/>
                <a:ea typeface="Aptos"/>
                <a:cs typeface="Aptos"/>
              </a:rPr>
              <a:t>Whole play - exam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21B963E1-3630-43B0-9CB1-F842B7895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E5E8"/>
          </a:solidFill>
          <a:ln xmlns:a="http://schemas.openxmlformats.org/drawingml/2006/main" w="14288">
            <a:solidFill>
              <a:srgbClr val="B490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CD8BAE8D-6045-46B3-9358-398881EEF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F39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F39"/>
                </a:solidFill>
                <a:latin typeface="Aptos"/>
                <a:ea typeface="Aptos"/>
                <a:cs typeface="Aptos"/>
              </a:rPr>
              <a:t>Exam: plan a full essay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57E6A3E9-E05A-45D4-A295-86FA62B0F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E5E8"/>
          </a:solidFill>
          <a:ln xmlns:a="http://schemas.openxmlformats.org/drawingml/2006/main" w="14288">
            <a:solidFill>
              <a:srgbClr val="B490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30AE9527-46F9-4C5E-BD49-0B15BC909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F39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F39"/>
                </a:solidFill>
                <a:latin typeface="Aptos"/>
                <a:ea typeface="Aptos"/>
                <a:cs typeface="Aptos"/>
              </a:rPr>
              <a:t>Extension: victim or villain?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7080CCEC-96E9-4FD3-93E5-69888BC36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4904B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4904B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4-accent">
            <a:extLst xmlns:a="http://schemas.openxmlformats.org/drawingml/2006/main">
              <a:ext uri="{FF2B5EF4-FFF2-40B4-BE49-F238E27FC236}">
                <a16:creationId xmlns:a16="http://schemas.microsoft.com/office/drawing/2014/main" id="{F3F66857-245C-444A-945B-FB3D27F6A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43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4-tag">
            <a:extLst xmlns:a="http://schemas.openxmlformats.org/drawingml/2006/main">
              <a:ext uri="{FF2B5EF4-FFF2-40B4-BE49-F238E27FC236}">
                <a16:creationId xmlns:a16="http://schemas.microsoft.com/office/drawing/2014/main" id="{A37CCE84-BF70-4D93-9680-A0938B12D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14  /  14</a:t>
            </a:r>
          </a:p>
        </p:txBody>
      </p:sp>
    </p:spTree>
    <p:extLst>
      <p:ext uri="{BB962C8B-B14F-4D97-AF65-F5344CB8AC3E}">
        <p14:creationId xmlns:p14="http://schemas.microsoft.com/office/powerpoint/2010/main" val="1022219322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F99252EE-0D5A-4239-B5DD-758385A80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F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DF7B33FC-9D18-4CB2-A5D0-5A95CBAB3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2C3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Symbol Meanings</a:t>
            </a:r>
          </a:p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5D4BF9CE-64B1-4363-A93A-97AB175AD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37160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AE5E8"/>
          </a:solidFill>
          <a:ln xmlns:a="http://schemas.openxmlformats.org/drawingml/2006/main" w="13335">
            <a:solidFill>
              <a:srgbClr val="B490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5D2499D6-3782-44DB-9184-EDA5BC04F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34416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32F39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32F39"/>
                </a:solidFill>
                <a:latin typeface="Aptos"/>
                <a:ea typeface="Aptos"/>
                <a:cs typeface="Aptos"/>
              </a:rPr>
              <a:t>Reading Journal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DB44F5C0-676C-42C3-AEAD-0D11150F1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92024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AE5E8"/>
          </a:solidFill>
          <a:ln xmlns:a="http://schemas.openxmlformats.org/drawingml/2006/main" w="13335">
            <a:solidFill>
              <a:srgbClr val="B490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E3B7ABBD-A787-41E9-A2F3-479555228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8928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32F39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32F39"/>
                </a:solidFill>
                <a:latin typeface="Aptos"/>
                <a:ea typeface="Aptos"/>
                <a:cs typeface="Aptos"/>
              </a:rPr>
              <a:t>Access to the Internet</a:t>
            </a:r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BB0B755E-0B5F-4FB9-8C7D-1AC0D33FB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46888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AE5E8"/>
          </a:solidFill>
          <a:ln xmlns:a="http://schemas.openxmlformats.org/drawingml/2006/main" w="13335">
            <a:solidFill>
              <a:srgbClr val="B490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E4B40F33-72EA-4CC2-A513-C2462206C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44144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32F39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32F39"/>
                </a:solidFill>
                <a:latin typeface="Aptos"/>
                <a:ea typeface="Aptos"/>
                <a:cs typeface="Aptos"/>
              </a:rPr>
              <a:t>History / Context Journal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D65339BD-572C-488F-92A0-E8C7053593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AE5E8"/>
          </a:solidFill>
          <a:ln xmlns:a="http://schemas.openxmlformats.org/drawingml/2006/main" w="13335">
            <a:solidFill>
              <a:srgbClr val="B490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8794B214-C4EB-4FA9-AC66-BC1DBC7BC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32F39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32F39"/>
                </a:solidFill>
                <a:latin typeface="Aptos"/>
                <a:ea typeface="Aptos"/>
                <a:cs typeface="Aptos"/>
              </a:rPr>
              <a:t>The Play (Macbeth)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D733AC6C-D5D5-441E-8DC8-A82685113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6616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AE5E8"/>
          </a:solidFill>
          <a:ln xmlns:a="http://schemas.openxmlformats.org/drawingml/2006/main" w="13335">
            <a:solidFill>
              <a:srgbClr val="B490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3" name="TextBox 12">
            <a:extLst xmlns:a="http://schemas.openxmlformats.org/drawingml/2006/main">
              <a:ext uri="{FF2B5EF4-FFF2-40B4-BE49-F238E27FC236}">
                <a16:creationId xmlns:a16="http://schemas.microsoft.com/office/drawing/2014/main" id="{F50CA169-5B22-4E06-8218-F27344E66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5387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32F39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32F39"/>
                </a:solidFill>
                <a:latin typeface="Aptos"/>
                <a:ea typeface="Aptos"/>
                <a:cs typeface="Aptos"/>
              </a:rPr>
              <a:t>Book of Centuries</a:t>
            </a:r>
          </a:p>
        </p:txBody>
      </p:sp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B2F3CC78-AAB3-4AEB-9886-4DDD5308B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11480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AE5E8"/>
          </a:solidFill>
          <a:ln xmlns:a="http://schemas.openxmlformats.org/drawingml/2006/main" w="13335">
            <a:solidFill>
              <a:srgbClr val="B490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0162C9C3-A821-4611-BD5F-B02EB5FC2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08736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32F39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32F39"/>
                </a:solidFill>
                <a:latin typeface="Aptos"/>
                <a:ea typeface="Aptos"/>
                <a:cs typeface="Aptos"/>
              </a:rPr>
              <a:t>Art Journal</a:t>
            </a:r>
          </a:p>
        </p:txBody>
      </p:sp>
      <p:sp>
        <p:nvSpPr>
          <p:cNvPr id="16" name="Rectangle 15">
            <a:extLst xmlns:a="http://schemas.openxmlformats.org/drawingml/2006/main">
              <a:ext uri="{FF2B5EF4-FFF2-40B4-BE49-F238E27FC236}">
                <a16:creationId xmlns:a16="http://schemas.microsoft.com/office/drawing/2014/main" id="{B78661AC-A69E-4245-AF28-F32F9FD68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66344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AE5E8"/>
          </a:solidFill>
          <a:ln xmlns:a="http://schemas.openxmlformats.org/drawingml/2006/main" w="13335">
            <a:solidFill>
              <a:srgbClr val="B490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7" name="TextBox 16">
            <a:extLst xmlns:a="http://schemas.openxmlformats.org/drawingml/2006/main">
              <a:ext uri="{FF2B5EF4-FFF2-40B4-BE49-F238E27FC236}">
                <a16:creationId xmlns:a16="http://schemas.microsoft.com/office/drawing/2014/main" id="{66C6549A-CBBA-4A0B-BA80-6E6F83C99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636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32F39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32F39"/>
                </a:solidFill>
                <a:latin typeface="Aptos"/>
                <a:ea typeface="Aptos"/>
                <a:cs typeface="Aptos"/>
              </a:rPr>
              <a:t>Quotation Bank</a:t>
            </a:r>
          </a:p>
        </p:txBody>
      </p:sp>
      <p:sp>
        <p:nvSpPr>
          <p:cNvPr id="18" name="Rectangle 17">
            <a:extLst xmlns:a="http://schemas.openxmlformats.org/drawingml/2006/main">
              <a:ext uri="{FF2B5EF4-FFF2-40B4-BE49-F238E27FC236}">
                <a16:creationId xmlns:a16="http://schemas.microsoft.com/office/drawing/2014/main" id="{D41AC591-57FA-4FEA-A67B-7F42B93C6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21208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AE5E8"/>
          </a:solidFill>
          <a:ln xmlns:a="http://schemas.openxmlformats.org/drawingml/2006/main" w="13335">
            <a:solidFill>
              <a:srgbClr val="B490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9" name="TextBox 18">
            <a:extLst xmlns:a="http://schemas.openxmlformats.org/drawingml/2006/main">
              <a:ext uri="{FF2B5EF4-FFF2-40B4-BE49-F238E27FC236}">
                <a16:creationId xmlns:a16="http://schemas.microsoft.com/office/drawing/2014/main" id="{5DC6824A-D948-4D46-BCEE-14D54652A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18464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32F39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32F39"/>
                </a:solidFill>
                <a:latin typeface="Aptos"/>
                <a:ea typeface="Aptos"/>
                <a:cs typeface="Aptos"/>
              </a:rPr>
              <a:t>Watch a Production</a:t>
            </a:r>
          </a:p>
        </p:txBody>
      </p:sp>
      <p:sp>
        <p:nvSpPr>
          <p:cNvPr id="20" name="symbol-rule">
            <a:extLst xmlns:a="http://schemas.openxmlformats.org/drawingml/2006/main">
              <a:ext uri="{FF2B5EF4-FFF2-40B4-BE49-F238E27FC236}">
                <a16:creationId xmlns:a16="http://schemas.microsoft.com/office/drawing/2014/main" id="{DEB27C01-C56E-4EC5-8981-72C3DB250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1162050"/>
            <a:ext cx="2476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4904B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383627282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75D98088-89CF-478E-907B-14EF91761B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F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8658A448-822F-4D72-90F2-6C3E2060E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435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4BFBFB0A-C401-416E-BF6A-045165F01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F4352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F4352"/>
                </a:solidFill>
                <a:latin typeface="Aptos Display"/>
                <a:ea typeface="Aptos Display"/>
                <a:cs typeface="Aptos Display"/>
              </a:rPr>
              <a:t>Read / watch this scene: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64BF9FA9-01CD-4F72-8959-9F244C83C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E5E8"/>
          </a:solidFill>
          <a:ln xmlns:a="http://schemas.openxmlformats.org/drawingml/2006/main" w="14288">
            <a:solidFill>
              <a:srgbClr val="B490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87567A1C-C8DD-4AE7-B956-85F19A003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F39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F39"/>
                </a:solidFill>
                <a:latin typeface="Aptos"/>
                <a:ea typeface="Aptos"/>
                <a:cs typeface="Aptos"/>
              </a:rPr>
              <a:t>Read Act 1 Sc 1-3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C9775CF5-0054-4595-A7A1-9DAB07FF8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E5E8"/>
          </a:solidFill>
          <a:ln xmlns:a="http://schemas.openxmlformats.org/drawingml/2006/main" w="14288">
            <a:solidFill>
              <a:srgbClr val="B490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C1F9FCE4-11DA-4391-8238-6213C560F0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F39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F39"/>
                </a:solidFill>
                <a:latin typeface="Aptos"/>
                <a:ea typeface="Aptos"/>
                <a:cs typeface="Aptos"/>
              </a:rPr>
              <a:t>Narration: the prophecies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6C6FBFC3-376F-4217-8D11-03596F07F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E5E8"/>
          </a:solidFill>
          <a:ln xmlns:a="http://schemas.openxmlformats.org/drawingml/2006/main" w="14288">
            <a:solidFill>
              <a:srgbClr val="B490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06FE1329-ADE9-445C-96A9-4B3D4E5B8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F39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F39"/>
                </a:solidFill>
                <a:latin typeface="Aptos"/>
                <a:ea typeface="Aptos"/>
                <a:cs typeface="Aptos"/>
              </a:rPr>
              <a:t>Literacy: 'fair is foul'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690F58D3-2EA2-4137-AF4A-465083E80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4904B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4904B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-accent">
            <a:extLst xmlns:a="http://schemas.openxmlformats.org/drawingml/2006/main">
              <a:ext uri="{FF2B5EF4-FFF2-40B4-BE49-F238E27FC236}">
                <a16:creationId xmlns:a16="http://schemas.microsoft.com/office/drawing/2014/main" id="{81CC6729-8C4B-49D7-9686-C0E738062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43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-tag">
            <a:extLst xmlns:a="http://schemas.openxmlformats.org/drawingml/2006/main">
              <a:ext uri="{FF2B5EF4-FFF2-40B4-BE49-F238E27FC236}">
                <a16:creationId xmlns:a16="http://schemas.microsoft.com/office/drawing/2014/main" id="{18C6BD5C-FDEC-4614-9718-6A17FFF55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01  /  14</a:t>
            </a:r>
          </a:p>
        </p:txBody>
      </p:sp>
    </p:spTree>
    <p:extLst>
      <p:ext uri="{BB962C8B-B14F-4D97-AF65-F5344CB8AC3E}">
        <p14:creationId xmlns:p14="http://schemas.microsoft.com/office/powerpoint/2010/main" val="1499511171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D21B00A3-B12E-4EC5-A696-BA35B0D70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F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F542FE1A-63A2-4EBF-9ED2-EB1B593EB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435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2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81A0CE82-5A2E-4296-AA90-48C16D21C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F4352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F4352"/>
                </a:solidFill>
                <a:latin typeface="Aptos Display"/>
                <a:ea typeface="Aptos Display"/>
                <a:cs typeface="Aptos Display"/>
              </a:rPr>
              <a:t>Read / watch this scene: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084530B8-0727-42E9-B307-C5D9C9653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E5E8"/>
          </a:solidFill>
          <a:ln xmlns:a="http://schemas.openxmlformats.org/drawingml/2006/main" w="14288">
            <a:solidFill>
              <a:srgbClr val="B490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406B1DF1-A109-4DB7-83DC-51ADF96F2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F39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F39"/>
                </a:solidFill>
                <a:latin typeface="Aptos"/>
                <a:ea typeface="Aptos"/>
                <a:cs typeface="Aptos"/>
              </a:rPr>
              <a:t>Read Act 1 Sc 4-5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A076FD2C-FC18-40E6-9D04-7B96504FF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E5E8"/>
          </a:solidFill>
          <a:ln xmlns:a="http://schemas.openxmlformats.org/drawingml/2006/main" w="14288">
            <a:solidFill>
              <a:srgbClr val="B490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366A94BD-6DA4-4C65-A43B-AE22D0101B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F39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F39"/>
                </a:solidFill>
                <a:latin typeface="Aptos"/>
                <a:ea typeface="Aptos"/>
                <a:cs typeface="Aptos"/>
              </a:rPr>
              <a:t>Discuss: 'unsex me here'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9C548054-3A6A-4BB0-92CB-CF9CFC35D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E5E8"/>
          </a:solidFill>
          <a:ln xmlns:a="http://schemas.openxmlformats.org/drawingml/2006/main" w="14288">
            <a:solidFill>
              <a:srgbClr val="B490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311925A8-DBFD-4630-B73F-585BDB44C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F39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F39"/>
                </a:solidFill>
                <a:latin typeface="Aptos"/>
                <a:ea typeface="Aptos"/>
                <a:cs typeface="Aptos"/>
              </a:rPr>
              <a:t>History: Divine Right of Kings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3996B76B-360D-4F5B-8653-A2BAA5568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4904B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4904B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2-accent">
            <a:extLst xmlns:a="http://schemas.openxmlformats.org/drawingml/2006/main">
              <a:ext uri="{FF2B5EF4-FFF2-40B4-BE49-F238E27FC236}">
                <a16:creationId xmlns:a16="http://schemas.microsoft.com/office/drawing/2014/main" id="{96DF7FDE-0F71-4527-8E40-8A3A8B750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43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2-tag">
            <a:extLst xmlns:a="http://schemas.openxmlformats.org/drawingml/2006/main">
              <a:ext uri="{FF2B5EF4-FFF2-40B4-BE49-F238E27FC236}">
                <a16:creationId xmlns:a16="http://schemas.microsoft.com/office/drawing/2014/main" id="{F129E7EE-0415-408A-9435-62AC1A4C6E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02  /  14</a:t>
            </a:r>
          </a:p>
        </p:txBody>
      </p:sp>
    </p:spTree>
    <p:extLst>
      <p:ext uri="{BB962C8B-B14F-4D97-AF65-F5344CB8AC3E}">
        <p14:creationId xmlns:p14="http://schemas.microsoft.com/office/powerpoint/2010/main" val="329742897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DCC1B8FA-2DFC-47DB-AF79-C3C19F6F2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F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07DF1A46-9917-4389-A25F-3AF014ED4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435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3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62D1E284-7339-48DD-9FD9-5CB8631459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F4352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F4352"/>
                </a:solidFill>
                <a:latin typeface="Aptos Display"/>
                <a:ea typeface="Aptos Display"/>
                <a:cs typeface="Aptos Display"/>
              </a:rPr>
              <a:t>Read / watch this scene: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55E9DF20-8192-4051-9F10-B3DC3466D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E5E8"/>
          </a:solidFill>
          <a:ln xmlns:a="http://schemas.openxmlformats.org/drawingml/2006/main" w="14288">
            <a:solidFill>
              <a:srgbClr val="B490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080B101E-F9A8-48F5-A9BC-720A0FA88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F39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F39"/>
                </a:solidFill>
                <a:latin typeface="Aptos"/>
                <a:ea typeface="Aptos"/>
                <a:cs typeface="Aptos"/>
              </a:rPr>
              <a:t>Read Act 1 Sc 6-7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E32422E2-067A-4EAC-870B-5F152881D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E5E8"/>
          </a:solidFill>
          <a:ln xmlns:a="http://schemas.openxmlformats.org/drawingml/2006/main" w="14288">
            <a:solidFill>
              <a:srgbClr val="B490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DC3190E1-A485-4E56-94DB-12ACB5381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F39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F39"/>
                </a:solidFill>
                <a:latin typeface="Aptos"/>
                <a:ea typeface="Aptos"/>
                <a:cs typeface="Aptos"/>
              </a:rPr>
              <a:t>Discuss: she changes his mind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58325B3E-330C-49BB-9592-E8DA219A7E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E5E8"/>
          </a:solidFill>
          <a:ln xmlns:a="http://schemas.openxmlformats.org/drawingml/2006/main" w="14288">
            <a:solidFill>
              <a:srgbClr val="B490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AC465E49-3447-4632-AE72-F7D3FC035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F39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F39"/>
                </a:solidFill>
                <a:latin typeface="Aptos"/>
                <a:ea typeface="Aptos"/>
                <a:cs typeface="Aptos"/>
              </a:rPr>
              <a:t>Drama: the manhood taunt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AD2C600D-FDD4-4A44-B0BA-D8B25E1CBB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4904B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4904B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3-accent">
            <a:extLst xmlns:a="http://schemas.openxmlformats.org/drawingml/2006/main">
              <a:ext uri="{FF2B5EF4-FFF2-40B4-BE49-F238E27FC236}">
                <a16:creationId xmlns:a16="http://schemas.microsoft.com/office/drawing/2014/main" id="{A4FFDE9D-1FB9-4EC2-92DE-0568D80B5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43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3-tag">
            <a:extLst xmlns:a="http://schemas.openxmlformats.org/drawingml/2006/main">
              <a:ext uri="{FF2B5EF4-FFF2-40B4-BE49-F238E27FC236}">
                <a16:creationId xmlns:a16="http://schemas.microsoft.com/office/drawing/2014/main" id="{60C6F85A-C20C-455C-8407-D9D397427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03  /  14</a:t>
            </a:r>
          </a:p>
        </p:txBody>
      </p:sp>
    </p:spTree>
    <p:extLst>
      <p:ext uri="{BB962C8B-B14F-4D97-AF65-F5344CB8AC3E}">
        <p14:creationId xmlns:p14="http://schemas.microsoft.com/office/powerpoint/2010/main" val="1880513396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8E00F128-DB68-468A-AE5D-D755C17BC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F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2A0B6B16-0DBE-4DEF-9877-6AE4F1821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435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4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75060B43-750C-4986-A8C9-8C6EF17F3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F4352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F4352"/>
                </a:solidFill>
                <a:latin typeface="Aptos Display"/>
                <a:ea typeface="Aptos Display"/>
                <a:cs typeface="Aptos Display"/>
              </a:rPr>
              <a:t>Read / watch this scene: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0308868D-0941-4088-9280-178299FC7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E5E8"/>
          </a:solidFill>
          <a:ln xmlns:a="http://schemas.openxmlformats.org/drawingml/2006/main" w="14288">
            <a:solidFill>
              <a:srgbClr val="B490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EF0166C7-AD81-44A1-BAEB-8DBCEF75C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F39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F39"/>
                </a:solidFill>
                <a:latin typeface="Aptos"/>
                <a:ea typeface="Aptos"/>
                <a:cs typeface="Aptos"/>
              </a:rPr>
              <a:t>Read Act 2 Sc 1-2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EA675607-5327-40DB-A2FA-D7763BF83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E5E8"/>
          </a:solidFill>
          <a:ln xmlns:a="http://schemas.openxmlformats.org/drawingml/2006/main" w="14288">
            <a:solidFill>
              <a:srgbClr val="B490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D7F3B3C4-99BB-42BB-92BF-127C28359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F39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F39"/>
                </a:solidFill>
                <a:latin typeface="Aptos"/>
                <a:ea typeface="Aptos"/>
                <a:cs typeface="Aptos"/>
              </a:rPr>
              <a:t>Narration: dagger and murder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43B6F420-DEF5-4148-AFA9-4BA2FD48C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E5E8"/>
          </a:solidFill>
          <a:ln xmlns:a="http://schemas.openxmlformats.org/drawingml/2006/main" w="14288">
            <a:solidFill>
              <a:srgbClr val="B490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F4EAD55F-060D-44B5-928A-ED3995A03D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F39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F39"/>
                </a:solidFill>
                <a:latin typeface="Aptos"/>
                <a:ea typeface="Aptos"/>
                <a:cs typeface="Aptos"/>
              </a:rPr>
              <a:t>Literacy: the dagger speech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1DF67ABA-EA7C-49AD-9C9E-D7A580EAE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4904B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4904B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4-accent">
            <a:extLst xmlns:a="http://schemas.openxmlformats.org/drawingml/2006/main">
              <a:ext uri="{FF2B5EF4-FFF2-40B4-BE49-F238E27FC236}">
                <a16:creationId xmlns:a16="http://schemas.microsoft.com/office/drawing/2014/main" id="{CDCDFA94-A0FF-4AC3-B732-3F3C9D2A58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43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4-tag">
            <a:extLst xmlns:a="http://schemas.openxmlformats.org/drawingml/2006/main">
              <a:ext uri="{FF2B5EF4-FFF2-40B4-BE49-F238E27FC236}">
                <a16:creationId xmlns:a16="http://schemas.microsoft.com/office/drawing/2014/main" id="{55500758-B2CB-4403-A446-297045E5F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04  /  14</a:t>
            </a:r>
          </a:p>
        </p:txBody>
      </p:sp>
    </p:spTree>
    <p:extLst>
      <p:ext uri="{BB962C8B-B14F-4D97-AF65-F5344CB8AC3E}">
        <p14:creationId xmlns:p14="http://schemas.microsoft.com/office/powerpoint/2010/main" val="1407154784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48EB7E31-D0B3-4FDA-894C-814EFD756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F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D83AA495-FA3F-4681-BDF1-7F8BF3934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435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5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C895403B-0A7F-4819-9593-FD6A8C3E2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F4352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F4352"/>
                </a:solidFill>
                <a:latin typeface="Aptos Display"/>
                <a:ea typeface="Aptos Display"/>
                <a:cs typeface="Aptos Display"/>
              </a:rPr>
              <a:t>Read / watch this scene: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38EE2B5F-FC6A-41A6-83B0-6B0F79F0B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E5E8"/>
          </a:solidFill>
          <a:ln xmlns:a="http://schemas.openxmlformats.org/drawingml/2006/main" w="14288">
            <a:solidFill>
              <a:srgbClr val="B490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71952480-6DBD-4AF5-B699-D23E6A779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F39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F39"/>
                </a:solidFill>
                <a:latin typeface="Aptos"/>
                <a:ea typeface="Aptos"/>
                <a:cs typeface="Aptos"/>
              </a:rPr>
              <a:t>Read Act 2 Sc 3-4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55A012F3-E298-42A0-8980-BB88C965C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E5E8"/>
          </a:solidFill>
          <a:ln xmlns:a="http://schemas.openxmlformats.org/drawingml/2006/main" w="14288">
            <a:solidFill>
              <a:srgbClr val="B490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3217CFFB-7175-4B71-A924-118AB318A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F39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F39"/>
                </a:solidFill>
                <a:latin typeface="Aptos"/>
                <a:ea typeface="Aptos"/>
                <a:cs typeface="Aptos"/>
              </a:rPr>
              <a:t>Discuss: why the Porter here?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9221FC96-F796-49C0-A3AA-21DD722E0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E5E8"/>
          </a:solidFill>
          <a:ln xmlns:a="http://schemas.openxmlformats.org/drawingml/2006/main" w="14288">
            <a:solidFill>
              <a:srgbClr val="B490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D110BECA-B0E7-4635-B5D8-A0D9FC23E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F39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F39"/>
                </a:solidFill>
                <a:latin typeface="Aptos"/>
                <a:ea typeface="Aptos"/>
                <a:cs typeface="Aptos"/>
              </a:rPr>
              <a:t>History: equivocation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156CF49E-D3F6-49A2-939C-B0A2A61B5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4904B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4904B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5-accent">
            <a:extLst xmlns:a="http://schemas.openxmlformats.org/drawingml/2006/main">
              <a:ext uri="{FF2B5EF4-FFF2-40B4-BE49-F238E27FC236}">
                <a16:creationId xmlns:a16="http://schemas.microsoft.com/office/drawing/2014/main" id="{D75D99FC-D3DD-4B9C-8200-B44BDB3BC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43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5-tag">
            <a:extLst xmlns:a="http://schemas.openxmlformats.org/drawingml/2006/main">
              <a:ext uri="{FF2B5EF4-FFF2-40B4-BE49-F238E27FC236}">
                <a16:creationId xmlns:a16="http://schemas.microsoft.com/office/drawing/2014/main" id="{91981B06-CD1B-4846-9C3E-BB4DB6EBD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05  /  14</a:t>
            </a:r>
          </a:p>
        </p:txBody>
      </p:sp>
    </p:spTree>
    <p:extLst>
      <p:ext uri="{BB962C8B-B14F-4D97-AF65-F5344CB8AC3E}">
        <p14:creationId xmlns:p14="http://schemas.microsoft.com/office/powerpoint/2010/main" val="1991823785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734CC0CE-D2C8-4EF1-BC84-2E3D38B0A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F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78005EE7-5794-4945-AAB0-144A1A4A2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435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6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CF862639-7DB2-42A9-9084-DB98715D4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F4352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F4352"/>
                </a:solidFill>
                <a:latin typeface="Aptos Display"/>
                <a:ea typeface="Aptos Display"/>
                <a:cs typeface="Aptos Display"/>
              </a:rPr>
              <a:t>Read / watch this scene: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14366F9D-DBE1-47EB-B816-E6887EFBF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E5E8"/>
          </a:solidFill>
          <a:ln xmlns:a="http://schemas.openxmlformats.org/drawingml/2006/main" w="14288">
            <a:solidFill>
              <a:srgbClr val="B490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6DEF38A3-C038-49F8-BFAE-D2A544951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F39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F39"/>
                </a:solidFill>
                <a:latin typeface="Aptos"/>
                <a:ea typeface="Aptos"/>
                <a:cs typeface="Aptos"/>
              </a:rPr>
              <a:t>Read Act 3 Sc 1-3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361EEC4D-590F-4DA9-AF63-D0791D40F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E5E8"/>
          </a:solidFill>
          <a:ln xmlns:a="http://schemas.openxmlformats.org/drawingml/2006/main" w="14288">
            <a:solidFill>
              <a:srgbClr val="B490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F275BC43-105E-4DAC-BDF4-F8F96E732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F39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F39"/>
                </a:solidFill>
                <a:latin typeface="Aptos"/>
                <a:ea typeface="Aptos"/>
                <a:cs typeface="Aptos"/>
              </a:rPr>
              <a:t>Discuss: Macbeth now gives orders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2991E114-1A1B-42B8-9361-9060830B2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E5E8"/>
          </a:solidFill>
          <a:ln xmlns:a="http://schemas.openxmlformats.org/drawingml/2006/main" w="14288">
            <a:solidFill>
              <a:srgbClr val="B490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8DAC268F-2700-4417-ADE9-6ABF126D0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F39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F39"/>
                </a:solidFill>
                <a:latin typeface="Aptos"/>
                <a:ea typeface="Aptos"/>
                <a:cs typeface="Aptos"/>
              </a:rPr>
              <a:t>Literacy: how he has changed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2A76F592-E16D-4E8D-9A01-C689430D6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4904B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4904B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6-accent">
            <a:extLst xmlns:a="http://schemas.openxmlformats.org/drawingml/2006/main">
              <a:ext uri="{FF2B5EF4-FFF2-40B4-BE49-F238E27FC236}">
                <a16:creationId xmlns:a16="http://schemas.microsoft.com/office/drawing/2014/main" id="{14A80EDA-BAF8-40BB-B1AF-90A5A1D60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43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6-tag">
            <a:extLst xmlns:a="http://schemas.openxmlformats.org/drawingml/2006/main">
              <a:ext uri="{FF2B5EF4-FFF2-40B4-BE49-F238E27FC236}">
                <a16:creationId xmlns:a16="http://schemas.microsoft.com/office/drawing/2014/main" id="{1E341CC6-1CBE-43C7-8A79-1DE1D067E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06  /  14</a:t>
            </a:r>
          </a:p>
        </p:txBody>
      </p:sp>
    </p:spTree>
    <p:extLst>
      <p:ext uri="{BB962C8B-B14F-4D97-AF65-F5344CB8AC3E}">
        <p14:creationId xmlns:p14="http://schemas.microsoft.com/office/powerpoint/2010/main" val="1407324652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983C4F52-0FD9-4E28-8F2C-731F9CD90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F0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6547A047-25A3-4A89-AB49-95352F068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435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7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CA926CFE-4624-4620-AC69-56AFF840E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F4352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F4352"/>
                </a:solidFill>
                <a:latin typeface="Aptos Display"/>
                <a:ea typeface="Aptos Display"/>
                <a:cs typeface="Aptos Display"/>
              </a:rPr>
              <a:t>Read / watch this scene: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0ACEB266-523A-4301-BD64-A9D8E1CB1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E5E8"/>
          </a:solidFill>
          <a:ln xmlns:a="http://schemas.openxmlformats.org/drawingml/2006/main" w="14288">
            <a:solidFill>
              <a:srgbClr val="B490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8CFA1375-9BDF-4232-AFD6-A6BD17EB9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F39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F39"/>
                </a:solidFill>
                <a:latin typeface="Aptos"/>
                <a:ea typeface="Aptos"/>
                <a:cs typeface="Aptos"/>
              </a:rPr>
              <a:t>Read Act 3 Sc 4-6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B09C878A-0C19-4CAA-B72A-B3960E8B3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E5E8"/>
          </a:solidFill>
          <a:ln xmlns:a="http://schemas.openxmlformats.org/drawingml/2006/main" w="14288">
            <a:solidFill>
              <a:srgbClr val="B490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9035F4B0-D1A2-4AB3-928A-2AE2F68B2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F39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F39"/>
                </a:solidFill>
                <a:latin typeface="Aptos"/>
                <a:ea typeface="Aptos"/>
                <a:cs typeface="Aptos"/>
              </a:rPr>
              <a:t>Narration: Banquo's ghost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9D2A146C-187E-4E01-8BC1-8779F802F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AE5E8"/>
          </a:solidFill>
          <a:ln xmlns:a="http://schemas.openxmlformats.org/drawingml/2006/main" w="14288">
            <a:solidFill>
              <a:srgbClr val="B4904B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939AC46D-0CBA-4DFA-A2B0-5F39425C5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32F39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32F39"/>
                </a:solidFill>
                <a:latin typeface="Aptos"/>
                <a:ea typeface="Aptos"/>
                <a:cs typeface="Aptos"/>
              </a:rPr>
              <a:t>Drama: stage the ghost?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75258435-C030-4A90-9630-8B49AE7A7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4904B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4904B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7-accent">
            <a:extLst xmlns:a="http://schemas.openxmlformats.org/drawingml/2006/main">
              <a:ext uri="{FF2B5EF4-FFF2-40B4-BE49-F238E27FC236}">
                <a16:creationId xmlns:a16="http://schemas.microsoft.com/office/drawing/2014/main" id="{0A29376D-FF48-420D-ABC1-F49EBE0F5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F43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7-tag">
            <a:extLst xmlns:a="http://schemas.openxmlformats.org/drawingml/2006/main">
              <a:ext uri="{FF2B5EF4-FFF2-40B4-BE49-F238E27FC236}">
                <a16:creationId xmlns:a16="http://schemas.microsoft.com/office/drawing/2014/main" id="{BFFEF215-5142-412D-B477-B7F0EB2AB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07  /  14</a:t>
            </a:r>
          </a:p>
        </p:txBody>
      </p:sp>
    </p:spTree>
    <p:extLst>
      <p:ext uri="{BB962C8B-B14F-4D97-AF65-F5344CB8AC3E}">
        <p14:creationId xmlns:p14="http://schemas.microsoft.com/office/powerpoint/2010/main" val="1757496986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2026-08-05T18:02:34.1920000Z</dcterms:created>
  <dcterms:modified xsi:type="dcterms:W3CDTF">2026-08-05T18:02:34.1920000Z</dcterms:modified>
</coreProperties>
</file>