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db1aa8a8fd449b7" /><Relationship Type="http://schemas.openxmlformats.org/officeDocument/2006/relationships/extended-properties" Target="/docProps/app.xml" Id="R9a49a287afcb44db" /><Relationship Type="http://schemas.openxmlformats.org/officeDocument/2006/relationships/officeDocument" Target="/ppt/presentation.xml" Id="R10c2f7c44e3a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88554e3d54f8f"/>
  </p:sldMasterIdLst>
  <p:notesMasterIdLst>
    <p:notesMasterId xmlns:r="http://schemas.openxmlformats.org/officeDocument/2006/relationships" r:id="R2ad0273fb76c4f43"/>
  </p:notesMasterIdLst>
  <p:sldIdLst>
    <p:sldId xmlns:r="http://schemas.openxmlformats.org/officeDocument/2006/relationships" id="256" r:id="R52aa5c5793014a13"/>
    <p:sldId xmlns:r="http://schemas.openxmlformats.org/officeDocument/2006/relationships" id="257" r:id="R07cf6cbcc34140ba"/>
    <p:sldId xmlns:r="http://schemas.openxmlformats.org/officeDocument/2006/relationships" id="258" r:id="Rebbd487e10bc43ea"/>
    <p:sldId xmlns:r="http://schemas.openxmlformats.org/officeDocument/2006/relationships" id="259" r:id="Rf01b645912dc4f8a"/>
    <p:sldId xmlns:r="http://schemas.openxmlformats.org/officeDocument/2006/relationships" id="260" r:id="Rc483a56b91b04857"/>
    <p:sldId xmlns:r="http://schemas.openxmlformats.org/officeDocument/2006/relationships" id="261" r:id="R59fc75e473534c00"/>
    <p:sldId xmlns:r="http://schemas.openxmlformats.org/officeDocument/2006/relationships" id="262" r:id="Ra94f493dbe964a74"/>
    <p:sldId xmlns:r="http://schemas.openxmlformats.org/officeDocument/2006/relationships" id="263" r:id="R197390b303c74cdb"/>
    <p:sldId xmlns:r="http://schemas.openxmlformats.org/officeDocument/2006/relationships" id="264" r:id="R5297a05b7ba246d2"/>
    <p:sldId xmlns:r="http://schemas.openxmlformats.org/officeDocument/2006/relationships" id="265" r:id="Rffb2ee52a73e4cfe"/>
    <p:sldId xmlns:r="http://schemas.openxmlformats.org/officeDocument/2006/relationships" id="266" r:id="Rb9eb27af1dad49d3"/>
    <p:sldId xmlns:r="http://schemas.openxmlformats.org/officeDocument/2006/relationships" id="267" r:id="R2f318a435c5d4b2e"/>
    <p:sldId xmlns:r="http://schemas.openxmlformats.org/officeDocument/2006/relationships" id="268" r:id="R249549613f8b4517"/>
    <p:sldId xmlns:r="http://schemas.openxmlformats.org/officeDocument/2006/relationships" id="269" r:id="R49f997db37d743cf"/>
    <p:sldId xmlns:r="http://schemas.openxmlformats.org/officeDocument/2006/relationships" id="270" r:id="Re176fe33b0ee43bb"/>
    <p:sldId xmlns:r="http://schemas.openxmlformats.org/officeDocument/2006/relationships" id="271" r:id="R171e0a4b8e0544e9"/>
    <p:sldId xmlns:r="http://schemas.openxmlformats.org/officeDocument/2006/relationships" id="272" r:id="R9569e37979c44bfe"/>
    <p:sldId xmlns:r="http://schemas.openxmlformats.org/officeDocument/2006/relationships" id="273" r:id="R3791ea12d7784aa0"/>
    <p:sldId xmlns:r="http://schemas.openxmlformats.org/officeDocument/2006/relationships" id="274" r:id="R812a0452907448b7"/>
    <p:sldId xmlns:r="http://schemas.openxmlformats.org/officeDocument/2006/relationships" id="275" r:id="R0e12e2e7985d4bb0"/>
    <p:sldId xmlns:r="http://schemas.openxmlformats.org/officeDocument/2006/relationships" id="276" r:id="R7a332c6a3852494b"/>
    <p:sldId xmlns:r="http://schemas.openxmlformats.org/officeDocument/2006/relationships" id="277" r:id="Rd2358b80933b4d6f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c4be0dd376d43b2" /><Relationship Type="http://schemas.openxmlformats.org/officeDocument/2006/relationships/slideMaster" Target="/ppt/slideMasters/slideMaster1.xml" Id="R53f88554e3d54f8f" /><Relationship Type="http://schemas.openxmlformats.org/officeDocument/2006/relationships/notesMaster" Target="/ppt/notesMasters/notesMaster1.xml" Id="R2ad0273fb76c4f43" /><Relationship Type="http://schemas.openxmlformats.org/officeDocument/2006/relationships/presProps" Target="/ppt/presProps.xml" Id="R74c12cdbae9b43d7" /><Relationship Type="http://schemas.openxmlformats.org/officeDocument/2006/relationships/viewProps" Target="/ppt/viewProps.xml" Id="Rfd8c5dc91b9b4bef" /><Relationship Type="http://schemas.openxmlformats.org/officeDocument/2006/relationships/tableStyles" Target="/ppt/tableStyles.xml" Id="Rbba86a2b1a83413f" /><Relationship Type="http://schemas.openxmlformats.org/officeDocument/2006/relationships/slide" Target="/ppt/slides/slide1.xml" Id="R52aa5c5793014a13" /><Relationship Type="http://schemas.openxmlformats.org/officeDocument/2006/relationships/slide" Target="/ppt/slides/slide2.xml" Id="R07cf6cbcc34140ba" /><Relationship Type="http://schemas.openxmlformats.org/officeDocument/2006/relationships/slide" Target="/ppt/slides/slide3.xml" Id="Rebbd487e10bc43ea" /><Relationship Type="http://schemas.openxmlformats.org/officeDocument/2006/relationships/slide" Target="/ppt/slides/slide4.xml" Id="Rf01b645912dc4f8a" /><Relationship Type="http://schemas.openxmlformats.org/officeDocument/2006/relationships/slide" Target="/ppt/slides/slide5.xml" Id="Rc483a56b91b04857" /><Relationship Type="http://schemas.openxmlformats.org/officeDocument/2006/relationships/slide" Target="/ppt/slides/slide6.xml" Id="R59fc75e473534c00" /><Relationship Type="http://schemas.openxmlformats.org/officeDocument/2006/relationships/slide" Target="/ppt/slides/slide7.xml" Id="Ra94f493dbe964a74" /><Relationship Type="http://schemas.openxmlformats.org/officeDocument/2006/relationships/slide" Target="/ppt/slides/slide8.xml" Id="R197390b303c74cdb" /><Relationship Type="http://schemas.openxmlformats.org/officeDocument/2006/relationships/slide" Target="/ppt/slides/slide9.xml" Id="R5297a05b7ba246d2" /><Relationship Type="http://schemas.openxmlformats.org/officeDocument/2006/relationships/slide" Target="/ppt/slides/slide10.xml" Id="Rffb2ee52a73e4cfe" /><Relationship Type="http://schemas.openxmlformats.org/officeDocument/2006/relationships/slide" Target="/ppt/slides/slide11.xml" Id="Rb9eb27af1dad49d3" /><Relationship Type="http://schemas.openxmlformats.org/officeDocument/2006/relationships/slide" Target="/ppt/slides/slide12.xml" Id="R2f318a435c5d4b2e" /><Relationship Type="http://schemas.openxmlformats.org/officeDocument/2006/relationships/slide" Target="/ppt/slides/slide13.xml" Id="R249549613f8b4517" /><Relationship Type="http://schemas.openxmlformats.org/officeDocument/2006/relationships/slide" Target="/ppt/slides/slide14.xml" Id="R49f997db37d743cf" /><Relationship Type="http://schemas.openxmlformats.org/officeDocument/2006/relationships/slide" Target="/ppt/slides/slide15.xml" Id="Re176fe33b0ee43bb" /><Relationship Type="http://schemas.openxmlformats.org/officeDocument/2006/relationships/slide" Target="/ppt/slides/slide16.xml" Id="R171e0a4b8e0544e9" /><Relationship Type="http://schemas.openxmlformats.org/officeDocument/2006/relationships/slide" Target="/ppt/slides/slide17.xml" Id="R9569e37979c44bfe" /><Relationship Type="http://schemas.openxmlformats.org/officeDocument/2006/relationships/slide" Target="/ppt/slides/slide18.xml" Id="R3791ea12d7784aa0" /><Relationship Type="http://schemas.openxmlformats.org/officeDocument/2006/relationships/slide" Target="/ppt/slides/slide19.xml" Id="R812a0452907448b7" /><Relationship Type="http://schemas.openxmlformats.org/officeDocument/2006/relationships/slide" Target="/ppt/slides/slide20.xml" Id="R0e12e2e7985d4bb0" /><Relationship Type="http://schemas.openxmlformats.org/officeDocument/2006/relationships/slide" Target="/ppt/slides/slide21.xml" Id="R7a332c6a3852494b" /><Relationship Type="http://schemas.openxmlformats.org/officeDocument/2006/relationships/slide" Target="/ppt/slides/slide22.xml" Id="Rd2358b80933b4d6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ebbf86a98bc4fa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0f33d5df62b46d3" /><Relationship Type="http://schemas.openxmlformats.org/officeDocument/2006/relationships/notesMaster" Target="/ppt/notesMasters/notesMaster1.xml" Id="R4e6ae53f040545e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4ccb1dda2234919" /><Relationship Type="http://schemas.openxmlformats.org/officeDocument/2006/relationships/notesMaster" Target="/ppt/notesMasters/notesMaster1.xml" Id="Rbbfc4064bc29400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39d68a7ec8c4b1e" /><Relationship Type="http://schemas.openxmlformats.org/officeDocument/2006/relationships/notesMaster" Target="/ppt/notesMasters/notesMaster1.xml" Id="Re0053c4a68a14f7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3ca2ca132c94bec" /><Relationship Type="http://schemas.openxmlformats.org/officeDocument/2006/relationships/notesMaster" Target="/ppt/notesMasters/notesMaster1.xml" Id="R7ec9347478d1430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9d8429d089345e2" /><Relationship Type="http://schemas.openxmlformats.org/officeDocument/2006/relationships/notesMaster" Target="/ppt/notesMasters/notesMaster1.xml" Id="R505ab748a71e404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bc60cc2eccf4374" /><Relationship Type="http://schemas.openxmlformats.org/officeDocument/2006/relationships/notesMaster" Target="/ppt/notesMasters/notesMaster1.xml" Id="R4042f241ff16406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572c4374d1f41af" /><Relationship Type="http://schemas.openxmlformats.org/officeDocument/2006/relationships/notesMaster" Target="/ppt/notesMasters/notesMaster1.xml" Id="R21f749838f55413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c32fd55b638439c" /><Relationship Type="http://schemas.openxmlformats.org/officeDocument/2006/relationships/notesMaster" Target="/ppt/notesMasters/notesMaster1.xml" Id="R65c03abe600d4f2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d1e6981f88c465e" /><Relationship Type="http://schemas.openxmlformats.org/officeDocument/2006/relationships/notesMaster" Target="/ppt/notesMasters/notesMaster1.xml" Id="Rd45cfe3d271641c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52bddf59c584b04" /><Relationship Type="http://schemas.openxmlformats.org/officeDocument/2006/relationships/notesMaster" Target="/ppt/notesMasters/notesMaster1.xml" Id="Rea61ab4b169e4ae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79dc9377cd848e0" /><Relationship Type="http://schemas.openxmlformats.org/officeDocument/2006/relationships/notesMaster" Target="/ppt/notesMasters/notesMaster1.xml" Id="R6f9403412f654bc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3aec427d7924e58" /><Relationship Type="http://schemas.openxmlformats.org/officeDocument/2006/relationships/notesMaster" Target="/ppt/notesMasters/notesMaster1.xml" Id="R563cb6c269ae4dd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4a7ab56496c4f92" /><Relationship Type="http://schemas.openxmlformats.org/officeDocument/2006/relationships/notesMaster" Target="/ppt/notesMasters/notesMaster1.xml" Id="Rd4d7816ae7ed4bd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b83681dbb294a4e" /><Relationship Type="http://schemas.openxmlformats.org/officeDocument/2006/relationships/notesMaster" Target="/ppt/notesMasters/notesMaster1.xml" Id="R076fa7219cca44d8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82674db030e41d8" /><Relationship Type="http://schemas.openxmlformats.org/officeDocument/2006/relationships/notesMaster" Target="/ppt/notesMasters/notesMaster1.xml" Id="R187728a4197a428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ec66f009dcc4f68" /><Relationship Type="http://schemas.openxmlformats.org/officeDocument/2006/relationships/notesMaster" Target="/ppt/notesMasters/notesMaster1.xml" Id="R83db750587f54a9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5a1739179654b79" /><Relationship Type="http://schemas.openxmlformats.org/officeDocument/2006/relationships/notesMaster" Target="/ppt/notesMasters/notesMaster1.xml" Id="Re2ee1b3d37b34d0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fdf210943d642dc" /><Relationship Type="http://schemas.openxmlformats.org/officeDocument/2006/relationships/notesMaster" Target="/ppt/notesMasters/notesMaster1.xml" Id="R11f112d8fedd468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e4b29e9492c4980" /><Relationship Type="http://schemas.openxmlformats.org/officeDocument/2006/relationships/notesMaster" Target="/ppt/notesMasters/notesMaster1.xml" Id="Rddc4ee04d1644ed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db5667840a14fc5" /><Relationship Type="http://schemas.openxmlformats.org/officeDocument/2006/relationships/notesMaster" Target="/ppt/notesMasters/notesMaster1.xml" Id="Raf58dc74cf4d488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804fbb68ab64f26" /><Relationship Type="http://schemas.openxmlformats.org/officeDocument/2006/relationships/notesMaster" Target="/ppt/notesMasters/notesMaster1.xml" Id="Rd96de975f6a94a8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8891dfd152c41fb" /><Relationship Type="http://schemas.openxmlformats.org/officeDocument/2006/relationships/notesMaster" Target="/ppt/notesMasters/notesMaster1.xml" Id="R187dbff24b994f0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33be21dc9442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6dd3f21cc40d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d0dd23342484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5a680cf4f4d4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3f87184c148a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28ac9289f451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904766e9f4bb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a6a1fcfea4df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46ca68a9a48d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c31299a8e44f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4eacce36e4f15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2CE93D4-7011-415C-868B-508312425753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C0FFFD7A-D794-4ED2-A677-F6BBC5DB797E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4D08FD7-313D-48A8-8A0E-4333B213984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2EB022B-6977-41A9-A449-C7305C326CB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1574A82-DBA0-4FCC-BD5C-07D8A8722AE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DB84DA2-9109-44F7-9FDD-8129B9EDAD3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4F3C74A8-11E7-46B6-B92D-D9827FC3F68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06688B0-CF81-439A-A0CF-15A404CF513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0DB74FA-2726-4D71-82DB-607BDF4733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1417070-EE19-4F78-9109-43BBFCD66B5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63940D14-50F2-472B-94BA-A55B096C236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1EE198C0-1C90-4006-ADB0-12F5A9C7D86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DD6ACEA-5087-44D8-8CF4-A184FC0DD31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6F16990-C751-4320-A5CB-692E698C992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096311C-0131-4476-A053-9728ED3B97C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A45D0123-7412-4C35-917F-4C98F49A78A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9CA4563-C985-4C19-B1FA-C8DD0F297CB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7040ECD-EECC-496B-94EC-1A16329603B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6F34CD9-36B5-4B54-B56C-D3ECE68EE5D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B556B3F-E867-492F-A2CC-7A2D10C8AD7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14BE2C5-732E-4036-813E-6089FB33E2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D7D690D-CEDB-4E3D-88FD-4BF339AFD98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40CFF70-D9C6-4891-A097-8182D16341B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A191C58-8A54-4313-BBC9-4A3FBC2EFF5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555EDCD-8BAF-477A-946E-E2B4E5A1012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40C55DC-DB5D-447C-94EC-DFE14AA35DD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864476F-A320-4DB0-A7A4-4EC3389B53D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BE50C610-6607-4D45-9C04-9633E2E62F13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D1844AC3-7BEE-4D41-A202-09515AA68B7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51A3983-5000-486E-8801-D8F515CF961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9F7842C6-4A09-457B-B282-040DFCCAADE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77C5248-89F9-4EEF-9B1A-27C3FCFDC92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5DDD58C-DE0A-4076-951D-84998366BBC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627752DC-9781-4507-8A04-CE03C414727E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C5DCCA80-4357-4BEB-9491-73FD14E275BE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D35A0FDD-D579-480B-A8D2-A1B28F41A268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0267CD35-56B5-4E73-823A-4F4896992D1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2119890-38A6-4376-86D2-6116D12F33E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73F3597A-7775-4F0D-8060-8CC9B60BB7B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D6F9BF4-C87D-455D-91F8-B196146AB19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435D16DA-53E8-4B77-8DF2-1E12AD1BA87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6ECB41A1-4ABE-4972-9A3E-CFF03846B05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3C681C05-01FD-40CC-A381-5DD459BC21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9B432419-014A-452B-82D4-8BBECB40F03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732A69A2-7458-4B05-8520-56603B2A0FD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C3BE245F-18D2-4ADB-82A5-FB9D3742110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0BF7E04-998D-4839-8420-FE957CFEC06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A7BEFB5-6283-4D40-A297-7EE8A06E10C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6F35366A-B8F5-4F54-8EA2-CA600F2E8612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76F130F9-8A4F-4266-94A2-6D1B82AE9E9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B8F6908-B8F4-4BB5-8B77-8CE78302A62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B1B4BFC0-8A57-4BD1-9894-D0D9137C90C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AA80D73-4CD4-4A3A-8374-CB1AA9FE648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CD9AA895-6496-430D-A836-4FCFDD4A261D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419A0176-64A3-414C-99C5-81DD5F4F08DB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AC48C27E-68F0-45A2-8220-81AF604C1F6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7AC2701-A58B-4283-B9BA-882BCFD0415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12179E41-86CB-4C85-A2BB-A131A7237E0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707376330746e6" /><Relationship Type="http://schemas.openxmlformats.org/officeDocument/2006/relationships/slideLayout" Target="/ppt/slideLayouts/slideLayout1.xml" Id="Ra5013058d73844ed" /><Relationship Type="http://schemas.openxmlformats.org/officeDocument/2006/relationships/slideLayout" Target="/ppt/slideLayouts/slideLayout2.xml" Id="R5c1e0a57e5fe4a63" /><Relationship Type="http://schemas.openxmlformats.org/officeDocument/2006/relationships/slideLayout" Target="/ppt/slideLayouts/slideLayout3.xml" Id="R736e4e50cc8f499d" /><Relationship Type="http://schemas.openxmlformats.org/officeDocument/2006/relationships/slideLayout" Target="/ppt/slideLayouts/slideLayout4.xml" Id="Rd8e3b5d97e234691" /><Relationship Type="http://schemas.openxmlformats.org/officeDocument/2006/relationships/slideLayout" Target="/ppt/slideLayouts/slideLayout5.xml" Id="R0ddb95a7a06d4ba9" /><Relationship Type="http://schemas.openxmlformats.org/officeDocument/2006/relationships/slideLayout" Target="/ppt/slideLayouts/slideLayout6.xml" Id="R917ff624ea97488e" /><Relationship Type="http://schemas.openxmlformats.org/officeDocument/2006/relationships/slideLayout" Target="/ppt/slideLayouts/slideLayout7.xml" Id="R40a3342c562d445c" /><Relationship Type="http://schemas.openxmlformats.org/officeDocument/2006/relationships/slideLayout" Target="/ppt/slideLayouts/slideLayout8.xml" Id="Rfecacd2aba0f4018" /><Relationship Type="http://schemas.openxmlformats.org/officeDocument/2006/relationships/slideLayout" Target="/ppt/slideLayouts/slideLayout9.xml" Id="Re31e7618bfbb4e89" /><Relationship Type="http://schemas.openxmlformats.org/officeDocument/2006/relationships/slideLayout" Target="/ppt/slideLayouts/slideLayout10.xml" Id="R9c98403227334289" /><Relationship Type="http://schemas.openxmlformats.org/officeDocument/2006/relationships/slideLayout" Target="/ppt/slideLayouts/slideLayout11.xml" Id="R91da94c99b434fab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6157E1A-EFB9-4403-B2BF-CE842B8EDA1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EA2DB05-1D8F-45C1-9397-7CBB3116A92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8C97EEE-1010-419C-88A2-7FC2515199B2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E0F8999-6085-476C-AA88-8698921D3120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AB3F3C9-7AE7-4953-BE9D-A38E5C179277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13058d73844ed"/>
    <p:sldLayoutId xmlns:r="http://schemas.openxmlformats.org/officeDocument/2006/relationships" id="2147483650" r:id="R5c1e0a57e5fe4a63"/>
    <p:sldLayoutId xmlns:r="http://schemas.openxmlformats.org/officeDocument/2006/relationships" id="2147483651" r:id="R736e4e50cc8f499d"/>
    <p:sldLayoutId xmlns:r="http://schemas.openxmlformats.org/officeDocument/2006/relationships" id="2147483652" r:id="Rd8e3b5d97e234691"/>
    <p:sldLayoutId xmlns:r="http://schemas.openxmlformats.org/officeDocument/2006/relationships" id="2147483653" r:id="R0ddb95a7a06d4ba9"/>
    <p:sldLayoutId xmlns:r="http://schemas.openxmlformats.org/officeDocument/2006/relationships" id="2147483654" r:id="R917ff624ea97488e"/>
    <p:sldLayoutId xmlns:r="http://schemas.openxmlformats.org/officeDocument/2006/relationships" id="2147483655" r:id="R40a3342c562d445c"/>
    <p:sldLayoutId xmlns:r="http://schemas.openxmlformats.org/officeDocument/2006/relationships" id="2147483656" r:id="Rfecacd2aba0f4018"/>
    <p:sldLayoutId xmlns:r="http://schemas.openxmlformats.org/officeDocument/2006/relationships" id="2147483657" r:id="Re31e7618bfbb4e89"/>
    <p:sldLayoutId xmlns:r="http://schemas.openxmlformats.org/officeDocument/2006/relationships" id="2147483658" r:id="R9c98403227334289"/>
    <p:sldLayoutId xmlns:r="http://schemas.openxmlformats.org/officeDocument/2006/relationships" id="2147483659" r:id="R91da94c99b434fab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5484111c11a4f92" /><Relationship Type="http://schemas.openxmlformats.org/officeDocument/2006/relationships/image" Target="/ppt/media/image.png" Id="R3df8d6a352b1428e" /><Relationship Type="http://schemas.openxmlformats.org/officeDocument/2006/relationships/notesSlide" Target="/ppt/notesSlides/notesSlide1.xml" Id="R7ca378d1b01445f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1246f6b9e844c4b" /><Relationship Type="http://schemas.openxmlformats.org/officeDocument/2006/relationships/notesSlide" Target="/ppt/notesSlides/notesSlide10.xml" Id="Rb1e3ce318756435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f7d3f9c89b4437e" /><Relationship Type="http://schemas.openxmlformats.org/officeDocument/2006/relationships/notesSlide" Target="/ppt/notesSlides/notesSlide11.xml" Id="R8987af52f30947f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53cd07a0c0b4ad1" /><Relationship Type="http://schemas.openxmlformats.org/officeDocument/2006/relationships/notesSlide" Target="/ppt/notesSlides/notesSlide12.xml" Id="Rb92d52bc72724d3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960c9bb1c3b44ab" /><Relationship Type="http://schemas.openxmlformats.org/officeDocument/2006/relationships/notesSlide" Target="/ppt/notesSlides/notesSlide13.xml" Id="Rfa2d3ead6efa4cb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5d8352b86bb40f7" /><Relationship Type="http://schemas.openxmlformats.org/officeDocument/2006/relationships/notesSlide" Target="/ppt/notesSlides/notesSlide14.xml" Id="Raa6036cfedbb4a2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902d38d476046f0" /><Relationship Type="http://schemas.openxmlformats.org/officeDocument/2006/relationships/notesSlide" Target="/ppt/notesSlides/notesSlide15.xml" Id="Ree261a5bdab2402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2d6bd12115b4961" /><Relationship Type="http://schemas.openxmlformats.org/officeDocument/2006/relationships/notesSlide" Target="/ppt/notesSlides/notesSlide16.xml" Id="R3cf2486cfb794a9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ad007320e2a4a23" /><Relationship Type="http://schemas.openxmlformats.org/officeDocument/2006/relationships/notesSlide" Target="/ppt/notesSlides/notesSlide17.xml" Id="R35bde31208b4434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b5124a2251444ec" /><Relationship Type="http://schemas.openxmlformats.org/officeDocument/2006/relationships/notesSlide" Target="/ppt/notesSlides/notesSlide18.xml" Id="Ra53411c69c3940a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f82c29edf7a466b" /><Relationship Type="http://schemas.openxmlformats.org/officeDocument/2006/relationships/notesSlide" Target="/ppt/notesSlides/notesSlide19.xml" Id="Rd2e89f975dee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38aabba909848cc" /><Relationship Type="http://schemas.openxmlformats.org/officeDocument/2006/relationships/notesSlide" Target="/ppt/notesSlides/notesSlide2.xml" Id="R89a3dafc038a42f9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1cf075441e2451b" /><Relationship Type="http://schemas.openxmlformats.org/officeDocument/2006/relationships/notesSlide" Target="/ppt/notesSlides/notesSlide20.xml" Id="R845271f1ac0f468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1cb4e1e0bb7446e" /><Relationship Type="http://schemas.openxmlformats.org/officeDocument/2006/relationships/notesSlide" Target="/ppt/notesSlides/notesSlide21.xml" Id="R80bd69aa5c3e418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1e468240ef34ef0" /><Relationship Type="http://schemas.openxmlformats.org/officeDocument/2006/relationships/notesSlide" Target="/ppt/notesSlides/notesSlide22.xml" Id="Rfb9bd6324b0f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c77f4094a8b4697" /><Relationship Type="http://schemas.openxmlformats.org/officeDocument/2006/relationships/notesSlide" Target="/ppt/notesSlides/notesSlide3.xml" Id="R08d4d41cbdc5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89093d80eba4d3f" /><Relationship Type="http://schemas.openxmlformats.org/officeDocument/2006/relationships/notesSlide" Target="/ppt/notesSlides/notesSlide4.xml" Id="R09512d436d23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5588f7c5a854637" /><Relationship Type="http://schemas.openxmlformats.org/officeDocument/2006/relationships/notesSlide" Target="/ppt/notesSlides/notesSlide5.xml" Id="R48bda908d69f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f89fa9a65a64672" /><Relationship Type="http://schemas.openxmlformats.org/officeDocument/2006/relationships/notesSlide" Target="/ppt/notesSlides/notesSlide6.xml" Id="Rb2092ef4f5e4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549d4d7bd6e48f7" /><Relationship Type="http://schemas.openxmlformats.org/officeDocument/2006/relationships/notesSlide" Target="/ppt/notesSlides/notesSlide7.xml" Id="R718442ec72e94d6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5d601b49f184491" /><Relationship Type="http://schemas.openxmlformats.org/officeDocument/2006/relationships/notesSlide" Target="/ppt/notesSlides/notesSlide8.xml" Id="R8d010cb9428e439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36e92fe563d4b60" /><Relationship Type="http://schemas.openxmlformats.org/officeDocument/2006/relationships/notesSlide" Target="/ppt/notesSlides/notesSlide9.xml" Id="R70141e1c4d3b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369FD4B-EA0A-40C0-ADE1-35F88EDE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FDEF13CA-7A3E-4F49-A5EE-9CBC69B67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2781300"/>
            <a:ext cx="533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343B3E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343B3E"/>
                </a:solidFill>
                <a:latin typeface="Aptos Display"/>
                <a:ea typeface="Aptos Display"/>
                <a:cs typeface="Aptos Display"/>
              </a:rPr>
              <a:t>KING SOLOMON'S MINES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D53366F-A09F-4CB9-8FBA-85D162B7D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0">
                <a:solidFill>
                  <a:srgbClr val="516F7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516F7A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f8d6a352b1428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expedition-rule">
            <a:extLst xmlns:a="http://schemas.openxmlformats.org/drawingml/2006/main">
              <a:ext uri="{FF2B5EF4-FFF2-40B4-BE49-F238E27FC236}">
                <a16:creationId xmlns:a16="http://schemas.microsoft.com/office/drawing/2014/main" id="{282A6ABB-35B3-4DA4-BC12-63FE34DF8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8A4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3784997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0F276D7-B3C5-4C8F-B37D-FCA818608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248B312-8E2A-40F8-B2C6-419CF9072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B78D740-742D-4969-8EE4-20E2FF2E8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32B4F85-8809-4921-8056-6CE87963B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7B4E090-2C0E-4DA1-AF52-4D07A6E2A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8: We Enter Kukuanaland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E74077D-5994-4D39-84AF-9C09D2503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27F0FE0-F873-44F7-ACB4-853447930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Geography: crossing Sheba's Breasts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88E4433-50FB-455F-8853-021F0DE23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2DCA1F4-FBB7-47F7-8FEB-0B2A3B5DA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the 'men from the stars' belief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F4A2E0F-C4D7-4198-8400-BAAFB6BE2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0D4E74F0-B1D5-41C4-8B28-2F55ABDA7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43442696-C301-49BB-9267-D63B9037E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20</a:t>
            </a:r>
          </a:p>
        </p:txBody>
      </p:sp>
    </p:spTree>
    <p:extLst>
      <p:ext uri="{BB962C8B-B14F-4D97-AF65-F5344CB8AC3E}">
        <p14:creationId xmlns:p14="http://schemas.microsoft.com/office/powerpoint/2010/main" val="1234986588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4C5B718-AD22-46AA-84A1-1876EC570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8B5713E-54CB-4945-9CD5-A26D21C96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9909826-1F91-4039-8ED9-FD63ABA15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782786F-2A8E-421E-B510-83B6ABE7E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6093861-8EC7-4A4D-BB59-25D8843C7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9: Twala the King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D90ED1C-DEBC-413A-9399-72215B55B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EC0811D-488C-4FB6-8033-E8786B62E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Narration: describe Twala's court at Loo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3CD2974-890F-480A-AF33-5BB5EA5C5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D642218-185E-4AC7-AF62-4F5DC7414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what makes Twala a tyrant?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27231F9-8BAD-42E9-9F81-AD1AB04CE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B2D5264C-1321-453D-8864-C4C01C233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1ECCB2EB-2604-4B00-AEB1-941D69EE4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20</a:t>
            </a:r>
          </a:p>
        </p:txBody>
      </p:sp>
    </p:spTree>
    <p:extLst>
      <p:ext uri="{BB962C8B-B14F-4D97-AF65-F5344CB8AC3E}">
        <p14:creationId xmlns:p14="http://schemas.microsoft.com/office/powerpoint/2010/main" val="1323584689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A82FF4C-1703-4370-BFBF-2FB9686E7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F31632A-9D42-42F1-A7E4-7C9EC1947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B384510-7695-43A6-8695-4C577F634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C104649-32BF-455C-AF59-D755BFE13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3C4FE5A-58E4-478D-B7C1-05C97F44B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10: The Witch-Hunt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A2A7EA6-7470-4AF6-B7FE-FEFAF6FB8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FA934F6-EFC1-499D-AFA7-A11932BAF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Gagool and the 'smelling out'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09FEBFF-64B1-4A1B-AEDC-9889A4F2F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900CB86-7C9F-40BA-BCCD-F3FC9AFC9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History/PSHE: real witch-hunts and fear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7C30C2F-0594-4CE6-95E3-4E4036FAF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3965326C-E4A8-44F1-A9CD-9E5386FD3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2E9F7DD9-237F-475A-8D42-0204DCF40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20</a:t>
            </a:r>
          </a:p>
        </p:txBody>
      </p:sp>
    </p:spTree>
    <p:extLst>
      <p:ext uri="{BB962C8B-B14F-4D97-AF65-F5344CB8AC3E}">
        <p14:creationId xmlns:p14="http://schemas.microsoft.com/office/powerpoint/2010/main" val="34962615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E2C0B90-7819-4183-8008-C30312A03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6FCED73-AE71-4679-B9E6-F532EB79B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C9D2C6C-C772-425F-A4BA-B34ABD6FA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E9A7F39-234D-4D03-A944-E8CD97699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A181FF5-8981-454D-93DB-EB48B1792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11: We Give a Sign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5D07D32-97AC-443C-8EC4-96D7C100C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333F3B5-E4B2-4765-B27E-0777339C7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Science: how eclipses can be predicted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3ACC2BA-6A63-48B8-8886-144438B7C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11F81FD-1A19-4013-BC80-4DD60405F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Umbopa revealed as Ignosi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45BAF56-70B3-4CE6-A085-17D22A05B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1667D81A-F244-48D2-AB30-09A075B3A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614876BB-ECCA-4348-B956-27828530E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20</a:t>
            </a:r>
          </a:p>
        </p:txBody>
      </p:sp>
    </p:spTree>
    <p:extLst>
      <p:ext uri="{BB962C8B-B14F-4D97-AF65-F5344CB8AC3E}">
        <p14:creationId xmlns:p14="http://schemas.microsoft.com/office/powerpoint/2010/main" val="624075005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EEF0734-D767-4031-ADA6-4C18E2090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B74E333-116A-4E04-A598-7121FF03B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94D5E74-8B2B-42D5-A1A8-B2FA1EA0D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9CF41C7-C0C7-4AD8-86D8-8026ED0C3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73AF316-C772-486D-86D7-921876BC3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12: Before the Battle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98926C5-D212-457F-8233-FAA7146EC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8389C29-37D7-42B1-9588-EA6AC582D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History: the Zulu impis behind the Kukuanas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342C2F0-CA66-4FE6-8BDA-75470181B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DA7D3A5-F3A9-41C8-9D44-04B404272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Narration: how the two sides line up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476717F-BAF7-453F-823E-99D85D940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950A84CD-F0FE-4118-98FD-690B9B928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AD62C2CB-DC43-4473-B785-7D6DB1F22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20</a:t>
            </a:r>
          </a:p>
        </p:txBody>
      </p:sp>
    </p:spTree>
    <p:extLst>
      <p:ext uri="{BB962C8B-B14F-4D97-AF65-F5344CB8AC3E}">
        <p14:creationId xmlns:p14="http://schemas.microsoft.com/office/powerpoint/2010/main" val="1673679779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D806D0A-B493-4632-87DB-F201F2CE8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101A57A-3D6B-4933-A078-35107E238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0DBA585-F353-4CE0-87D2-CC8AAC129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D55E561-20FC-4A24-9102-29AFA1A8B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90E3BE0-C6BE-4C89-9AE5-D1F76C36E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13: The Attack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5D3DA90-9B64-48AD-BF66-9B6BBFCB8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5A4F184-8FE5-4320-B2FE-66C94AB5C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Drama: act out a moment of the battle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E7CE6CC-4D85-41EC-B376-CF9A8BDF8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C314F4E-7EAB-4216-A6C3-D6AAA53EC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how Haggard pictures war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B069D88-D909-412A-8182-5E79732C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7AD3D6B8-9307-4120-8723-8B2AF1213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7E8AB2DF-B490-4994-AE5E-4E90B81B7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20</a:t>
            </a:r>
          </a:p>
        </p:txBody>
      </p:sp>
    </p:spTree>
    <p:extLst>
      <p:ext uri="{BB962C8B-B14F-4D97-AF65-F5344CB8AC3E}">
        <p14:creationId xmlns:p14="http://schemas.microsoft.com/office/powerpoint/2010/main" val="1136745993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D9C5B05-79F1-4BDC-A751-5D5A8899B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8CB06FB-1632-43F1-8BF4-8BB3FF727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25ACAAD-5DAC-4AF7-B94E-368142935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F8BDBCC-633D-41F5-B2A6-24C62FCFB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1D68D14-7218-4026-A9E6-271B5BB1D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14: The Last Stand of the Greys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699B33B-C190-4202-AB5A-D0943029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6CAAF8E-0356-42BE-895B-42A2217AB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Narration: retell the Greys' last stand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1D8F090-8EE3-4B3C-A929-5C639FD7F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AD79F31-495D-4A04-8813-2F5A9A1B9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courage and sacrifice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7175D09-59D4-4649-A490-A46A1210C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0ABC18A4-4D48-4363-B0D6-7F1458C2C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9D217CA7-C28F-440B-A1B3-8F99F9369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20</a:t>
            </a:r>
          </a:p>
        </p:txBody>
      </p:sp>
    </p:spTree>
    <p:extLst>
      <p:ext uri="{BB962C8B-B14F-4D97-AF65-F5344CB8AC3E}">
        <p14:creationId xmlns:p14="http://schemas.microsoft.com/office/powerpoint/2010/main" val="925008612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59F73C7-517B-451A-B2E4-2E7032966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5B8170A-1C68-4D26-A270-4BD3BD80E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2043A4B-6D59-480D-91E8-D31027AC4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207B192-5BBA-4E88-BC7F-369BE152D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D3A24F5-FD86-487F-8604-BF3F2D780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15: Good Falls Sick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7862209-A334-405A-A1B9-F396A59B1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AB244F0-0242-4FA3-9B5B-C2ABEDFDB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Sir Henry vs Twala in single combat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487E96A-734E-4003-A640-AF44C787B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2F09884-0B57-4F7A-91B7-8972617F3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PSHE: Foulata nurses Good back to health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73C2C86-E596-4BAB-860E-358144316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AEDBE778-C764-493F-A9BB-490785950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0775922A-3331-4A31-82F7-DF4BA04E5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20</a:t>
            </a:r>
          </a:p>
        </p:txBody>
      </p:sp>
    </p:spTree>
    <p:extLst>
      <p:ext uri="{BB962C8B-B14F-4D97-AF65-F5344CB8AC3E}">
        <p14:creationId xmlns:p14="http://schemas.microsoft.com/office/powerpoint/2010/main" val="387739876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E2D1CA7-639A-4940-8E36-9D438B011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E0EAFDD-E22B-40AA-A8B6-59B0AD1F4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AD5E2A4-23CF-499C-8F10-53CEFDD97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0740FE7-EC7D-4385-9FE6-43BA7890E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78A0E0D-F88D-48D3-9C6F-B78E2A010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16: The Place of Death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1DCF402-4551-47FC-89E9-07065E3C4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2B3FF28-22E4-47AB-8E34-EFEB9910D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Art: illustrate the seated stone kings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0C9FF20-2D06-4F8A-B9B9-C0C4CA853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81D06E5-9504-4AA2-9B18-2753B8776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how dread is built up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1BBD845-6841-47EE-A51A-5E422317E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6-accent">
            <a:extLst xmlns:a="http://schemas.openxmlformats.org/drawingml/2006/main">
              <a:ext uri="{FF2B5EF4-FFF2-40B4-BE49-F238E27FC236}">
                <a16:creationId xmlns:a16="http://schemas.microsoft.com/office/drawing/2014/main" id="{D77D256C-94B3-4020-8056-280E98328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6-tag">
            <a:extLst xmlns:a="http://schemas.openxmlformats.org/drawingml/2006/main">
              <a:ext uri="{FF2B5EF4-FFF2-40B4-BE49-F238E27FC236}">
                <a16:creationId xmlns:a16="http://schemas.microsoft.com/office/drawing/2014/main" id="{AD4D367D-DDA2-446B-B07F-961EF1EA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16  /  20</a:t>
            </a:r>
          </a:p>
        </p:txBody>
      </p:sp>
    </p:spTree>
    <p:extLst>
      <p:ext uri="{BB962C8B-B14F-4D97-AF65-F5344CB8AC3E}">
        <p14:creationId xmlns:p14="http://schemas.microsoft.com/office/powerpoint/2010/main" val="677998096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FFBAE28-82E5-4B18-8EE0-E980D0B49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28AE6D3-7EE6-4CEF-AB30-89BAFF70B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08DA095-5707-4560-8765-7F7DEAD3B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0EEB455-8015-4D86-ABF6-63ADD9ECD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7ED5C8C-A58A-4B03-AB61-835390A91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17: Solomon's Treasure Chamber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DF2E20F-7B8D-456B-AE5C-966D3CE21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4353660-CFE4-42B7-88B6-7A1DFF168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Science: how diamonds form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882667F-2838-4D91-B2D1-8C449206C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9BD9715-1A72-43EC-BB8D-52F157E9B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Narration: describe the treasure chamber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4CC4528-0E5D-4440-BB01-658214739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7-accent">
            <a:extLst xmlns:a="http://schemas.openxmlformats.org/drawingml/2006/main">
              <a:ext uri="{FF2B5EF4-FFF2-40B4-BE49-F238E27FC236}">
                <a16:creationId xmlns:a16="http://schemas.microsoft.com/office/drawing/2014/main" id="{D7C8680D-A52C-4DC3-AE98-2B99DAF0D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7-tag">
            <a:extLst xmlns:a="http://schemas.openxmlformats.org/drawingml/2006/main">
              <a:ext uri="{FF2B5EF4-FFF2-40B4-BE49-F238E27FC236}">
                <a16:creationId xmlns:a16="http://schemas.microsoft.com/office/drawing/2014/main" id="{AA397694-65AE-43F6-87D1-6AC2BEE6F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17  /  20</a:t>
            </a:r>
          </a:p>
        </p:txBody>
      </p:sp>
    </p:spTree>
    <p:extLst>
      <p:ext uri="{BB962C8B-B14F-4D97-AF65-F5344CB8AC3E}">
        <p14:creationId xmlns:p14="http://schemas.microsoft.com/office/powerpoint/2010/main" val="1515797961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EED9F83-6144-4657-989D-73183B989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94F05D2-B3AA-4D10-ACEC-A5F35896E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9434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BF7A2D8F-6445-4474-A298-DADE07ACE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3335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96E8D1B3-16C6-4F44-AB09-F590BF64D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5B99F431-3D1E-49A1-B642-E573D68B7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3335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B5DDCA16-A348-49ED-B438-602FDEE43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4DC68FAA-ADAA-473E-8FD7-F44022AD8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3335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A6F1AC90-F384-4769-AC53-23DC22F18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A9F3D810-7BD8-4C7B-9E85-B86FDC9CA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3335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9CC1626-0F11-4A51-8157-01B8CC4F8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King Solomon's Mines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FB5C4DC8-6512-4D96-A0BC-789D0A604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3335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B2D88DA3-86EF-4C4A-9233-D484D3590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6146928B-B5DF-43AE-9B33-D93D33991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3335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A639B55F-F5CD-4ACB-8D87-13B61FDFF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499ABE02-1620-499F-BF0C-B9666F658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3335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BD99B6C1-64F7-4A18-9EDE-0F2044673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Explorer's Journal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EB33E80B-90A7-400B-937A-86C7037D3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3335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45DFBAE8-FCC1-4B87-A5D6-7FC72B4B4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Geography / Map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08839C46-9F9C-4E3E-9D5C-E68A8BC27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8A4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46413822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135CB6B-304F-4E75-9031-6BE4CB42E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3D8441A-C7DD-44F3-AC95-11672E115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B663335-C3D7-4AFD-9C95-66B015B67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BEB7423-94C5-40B7-8B47-4B687A5EA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9F40841-AF24-4503-9B4E-55284528A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18: We Abandon Hope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68CDB35-CE01-4537-B172-812B67901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FD3A185-5527-4CD1-ABAC-B554E2859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Gagool's betrayal, Foulata's death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526F592-AE38-4567-B095-FAE35C14A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3CAF0BF-0535-4042-A9D1-CF5D86C2B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Writing: trapped in the dark with a fortune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3ABCA7A-441B-4B4D-8F86-00933688F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8-accent">
            <a:extLst xmlns:a="http://schemas.openxmlformats.org/drawingml/2006/main">
              <a:ext uri="{FF2B5EF4-FFF2-40B4-BE49-F238E27FC236}">
                <a16:creationId xmlns:a16="http://schemas.microsoft.com/office/drawing/2014/main" id="{92EF6E19-E00D-44C4-B197-BCAAA8C8C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8-tag">
            <a:extLst xmlns:a="http://schemas.openxmlformats.org/drawingml/2006/main">
              <a:ext uri="{FF2B5EF4-FFF2-40B4-BE49-F238E27FC236}">
                <a16:creationId xmlns:a16="http://schemas.microsoft.com/office/drawing/2014/main" id="{95532B43-72D0-4A11-BC42-35B50350E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18  /  20</a:t>
            </a:r>
          </a:p>
        </p:txBody>
      </p:sp>
    </p:spTree>
    <p:extLst>
      <p:ext uri="{BB962C8B-B14F-4D97-AF65-F5344CB8AC3E}">
        <p14:creationId xmlns:p14="http://schemas.microsoft.com/office/powerpoint/2010/main" val="212199677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7A591B5-BF36-4562-90A8-D949AD234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048A697-EA58-45B5-88AE-4FC49EDDA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59D70FD-76B3-438B-9F65-2CC19E23E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1A4518A-76BB-46D2-A046-36A2489D6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DFCDFCF-1C52-418A-B6FF-3661D732E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19: Ignosi's Farewell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C38CB51-47F5-44A8-8CAF-58564A975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AF009BB-08F3-4F97-8A91-B7A20EDD7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Ignosi's new laws as king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D710303-4811-4FF3-977E-0ACFE2B9A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EB57038-F0C9-49FC-AD36-35C68FBBE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PSHE: what makes a good ruler?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EEF31EB-969E-40C0-B3AF-68C85AD82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9-accent">
            <a:extLst xmlns:a="http://schemas.openxmlformats.org/drawingml/2006/main">
              <a:ext uri="{FF2B5EF4-FFF2-40B4-BE49-F238E27FC236}">
                <a16:creationId xmlns:a16="http://schemas.microsoft.com/office/drawing/2014/main" id="{90CF2966-FD59-4EDA-94C4-F58DEA58C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9-tag">
            <a:extLst xmlns:a="http://schemas.openxmlformats.org/drawingml/2006/main">
              <a:ext uri="{FF2B5EF4-FFF2-40B4-BE49-F238E27FC236}">
                <a16:creationId xmlns:a16="http://schemas.microsoft.com/office/drawing/2014/main" id="{D81262E9-F42E-4D25-BDCB-DE82551E7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19  /  20</a:t>
            </a:r>
          </a:p>
        </p:txBody>
      </p:sp>
    </p:spTree>
    <p:extLst>
      <p:ext uri="{BB962C8B-B14F-4D97-AF65-F5344CB8AC3E}">
        <p14:creationId xmlns:p14="http://schemas.microsoft.com/office/powerpoint/2010/main" val="1800916858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DE72D97-70FC-45B1-824A-2CDB0659A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D8E9D2E-F19E-450F-AB05-3E462F99B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F4548F9-176F-4B41-873F-A607DFED4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DD38639-B23F-4C81-8B7C-7AB7C5BFD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E032B62-A87C-48DA-9DF9-0B0BEDA47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20: Found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14BC38E-C645-435E-B30B-029CFA0AF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D64BCA7-FFE2-4BCE-A25B-F522BC6F9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Wrap-up: what has the journey been about?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505C5F6-F4D2-4FED-9E75-6E6A82BF0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00C71E5-EEC9-4706-8A16-CD9DAC2CA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Extension: how does the book picture Africa?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F51AD8A-1864-4B01-BC3E-83ABC20E4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0-accent">
            <a:extLst xmlns:a="http://schemas.openxmlformats.org/drawingml/2006/main">
              <a:ext uri="{FF2B5EF4-FFF2-40B4-BE49-F238E27FC236}">
                <a16:creationId xmlns:a16="http://schemas.microsoft.com/office/drawing/2014/main" id="{BE21C0AD-836B-42D3-A891-CC119EB3C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0-tag">
            <a:extLst xmlns:a="http://schemas.openxmlformats.org/drawingml/2006/main">
              <a:ext uri="{FF2B5EF4-FFF2-40B4-BE49-F238E27FC236}">
                <a16:creationId xmlns:a16="http://schemas.microsoft.com/office/drawing/2014/main" id="{27C13B51-61B8-4C33-A820-8D05F4D18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20  /  20</a:t>
            </a:r>
          </a:p>
        </p:txBody>
      </p:sp>
    </p:spTree>
    <p:extLst>
      <p:ext uri="{BB962C8B-B14F-4D97-AF65-F5344CB8AC3E}">
        <p14:creationId xmlns:p14="http://schemas.microsoft.com/office/powerpoint/2010/main" val="44910386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0FED97B-88CD-4E41-A2AE-AF620F162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030EF3B-ED94-4B4A-8DB6-C3F8F37DB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2E52AA9-FCD2-436A-B600-BA8B93E2A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A6090CF-789E-4589-A922-0F093770F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D612CCD-258D-490E-BB35-D07B35687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1: I Meet Sir Henry Curtis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1F9C24E-274B-4CC0-B83B-5DF2D8466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CE0803F-581E-4757-AD54-28D2FCD2A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Narration: introduce the three main men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E707E68-4761-4CD1-8EF9-296D50666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089B613-221C-41FD-8D91-E89BA73C2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why does Sir Henry want to go?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7B758D8-A200-4E98-983A-B2F00E8C1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43F91A48-FFC5-4079-B8AC-1DC7ECEE4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7ECF24BA-6388-4057-A5A1-9661C6E3F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20</a:t>
            </a:r>
          </a:p>
        </p:txBody>
      </p:sp>
    </p:spTree>
    <p:extLst>
      <p:ext uri="{BB962C8B-B14F-4D97-AF65-F5344CB8AC3E}">
        <p14:creationId xmlns:p14="http://schemas.microsoft.com/office/powerpoint/2010/main" val="40666035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C507C63-A1B2-42C1-B403-8FB3C09D2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B3DAAC2-19AD-4D7C-BAD5-894BC6CEA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28BD870-C08E-4883-96C3-EDE908600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8E5CCCA-8E72-482D-B820-CBC2B833B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74103E6-3121-4085-A139-285088355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2: The Legend of Solomon's Mines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CE1CAB3-CD91-41C1-B4D9-C31B54855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B4D3761-3A5F-4C66-81A0-8E5714B33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History: legends of Solomon's lost riches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DFC0429-F3D3-409C-A68A-57E5EEA3F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A09456F-C0ED-4EED-9569-711C2712E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Art: draw da Silvestra's blood-drawn map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0519C95-D4D7-4094-9E24-A37797782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B463E462-5559-4B73-9851-8D0C38CB1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3230F94B-3433-4271-8044-7017BCF6E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20</a:t>
            </a:r>
          </a:p>
        </p:txBody>
      </p:sp>
    </p:spTree>
    <p:extLst>
      <p:ext uri="{BB962C8B-B14F-4D97-AF65-F5344CB8AC3E}">
        <p14:creationId xmlns:p14="http://schemas.microsoft.com/office/powerpoint/2010/main" val="159379248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916CB94-D1B8-4613-917C-E31EA347D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1D07240-6BAE-437F-A64D-A5B5C48BE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EC26E15-18E3-457E-9B76-953CE7901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C7B23D3-5D82-4A96-91C5-C0C88CC20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91BF3DF-BE28-4145-AD20-89E9A7592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3: Umbopa Enters Our Service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4944A41-6EA8-481B-A5F1-C70D67D0C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0B4F506-280A-45CD-8BF1-E8BFD81B5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what makes Umbopa stand out?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3847412-F29A-49BC-96A0-64A893207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74FF7DE-C062-462E-BFC6-94A8561C4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Predict: who might Umbopa really be?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FA4468B-6F28-4293-BCC7-6745C4208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9A10E6F0-4917-424D-8A8E-002E246B5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12AB091B-7D67-451F-ABAA-F9C3141F2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20</a:t>
            </a:r>
          </a:p>
        </p:txBody>
      </p:sp>
    </p:spTree>
    <p:extLst>
      <p:ext uri="{BB962C8B-B14F-4D97-AF65-F5344CB8AC3E}">
        <p14:creationId xmlns:p14="http://schemas.microsoft.com/office/powerpoint/2010/main" val="155512018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7D15275-5C33-4F17-B025-BD7E83A84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17B34EE-4ADF-4985-8B05-00C50A0F4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26F7EBF-61BE-4C0B-B64B-72BD535D3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866724C-3FCD-4495-8E71-F75E58D39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58398C1-989F-4503-A521-9D0C0293B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4: An Elephant Hunt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633A507-4655-4633-9201-F86F54DD5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4226E2E-2DA6-4ADE-B749-0CDD418CB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Science: African elephants and big-game hunting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5559881-0ECD-43C9-A283-D03D832BC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FCE9E3E-5F6F-449F-8EC4-8429DEF4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hunting then vs conservation today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DE3F7C0-38CD-4D21-A08C-89A23F6BE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EFB67635-5F76-4421-B9BF-45C67D9D6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D8C50D16-3A4C-4691-8F71-E97741016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20</a:t>
            </a:r>
          </a:p>
        </p:txBody>
      </p:sp>
    </p:spTree>
    <p:extLst>
      <p:ext uri="{BB962C8B-B14F-4D97-AF65-F5344CB8AC3E}">
        <p14:creationId xmlns:p14="http://schemas.microsoft.com/office/powerpoint/2010/main" val="22417718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37CDADE-C57F-4166-A97A-5A413AA52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AB21201-F55B-47F1-92AB-72B4E6C81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D4FB662-4818-457B-BCE3-0E9F1205B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E7869FD-DAD0-4C2C-83B5-96B5812A4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260F5BE-2857-4412-96B9-0FBB19FDB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5: Our March into the Desert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5CE64F8-CABF-4198-99C2-5E833DCA6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51714FC-0293-4CE4-881A-46E3D37F4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Geography: map the route so far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1823573-B050-4996-8E55-1711A4ECC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EF052FF-6051-4AAC-9971-FF06612C0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Science: how the body copes without water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6B61BA4-3697-4A4C-983C-5BDB830AD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7A53F2AC-0DC7-4B97-B2F0-5812573C9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ABFDEC56-BD8A-4E49-8606-5AE7FEE6D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20</a:t>
            </a:r>
          </a:p>
        </p:txBody>
      </p:sp>
    </p:spTree>
    <p:extLst>
      <p:ext uri="{BB962C8B-B14F-4D97-AF65-F5344CB8AC3E}">
        <p14:creationId xmlns:p14="http://schemas.microsoft.com/office/powerpoint/2010/main" val="101559855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244F895-69A3-4CEF-A225-34957503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323E3F4-4D20-4FCF-B190-435368E37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43914EF-571F-4A3D-8A28-6ABCE9B6D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3C188B8-0F96-4DF2-BE37-86A446D40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26A1053-6063-43B0-AFB8-F3008A84F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6: Water! Water!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283FE15-0980-44F7-B8C0-E03A760F4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3E95C82-5778-44F5-B115-2ABE5F690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Narration: the desperate search for water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37B2AAD-E572-4F46-A80C-1C32A0CBF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9670F1C-2190-42C5-A3DA-3124EACDE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Science: how people survive in deserts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FFF3D67-7F48-4B8D-B788-2B88A7331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F8C866FE-F74A-4BF5-8516-C75D9B4CC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F8C0EE0C-3071-4321-AA98-A1BD1EE7F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20</a:t>
            </a:r>
          </a:p>
        </p:txBody>
      </p:sp>
    </p:spTree>
    <p:extLst>
      <p:ext uri="{BB962C8B-B14F-4D97-AF65-F5344CB8AC3E}">
        <p14:creationId xmlns:p14="http://schemas.microsoft.com/office/powerpoint/2010/main" val="96717083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9D1E8AC-8076-4F99-8BDB-40589D540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98B5885-D631-4098-8CDA-159798FED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409019E-2DC5-4D3E-9425-559CB3267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9B6A37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69DC3B6-1FBE-44E2-A4CA-72BD77DEF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4F539A4-31C8-49A7-B52E-4D2766A98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Read Ch 7: Solomon's Road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3C26825-3D78-491C-BB1E-8B3D802A8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CF957CF-D0FE-461F-8899-3CC684131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History: ancient roads and who built them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DB19DAE-D9C5-4CFB-80A4-6E470C0F2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9E4D5"/>
          </a:solidFill>
          <a:ln xmlns:a="http://schemas.openxmlformats.org/drawingml/2006/main" w="14288">
            <a:solidFill>
              <a:srgbClr val="B68A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20EC969-907D-4602-9AAE-E90ED727F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43B3E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43B3E"/>
                </a:solidFill>
                <a:latin typeface="Aptos"/>
                <a:ea typeface="Aptos"/>
                <a:cs typeface="Aptos"/>
              </a:rPr>
              <a:t>Discuss: the mystery of the great road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89BA5C3-70DB-4263-8941-985F10527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8A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8A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3FFE1119-25D0-40BE-A54B-93A7CAE1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B6A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0C86FC6B-61F2-41A5-B6E5-BF4696439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20</a:t>
            </a:r>
          </a:p>
        </p:txBody>
      </p:sp>
    </p:spTree>
    <p:extLst>
      <p:ext uri="{BB962C8B-B14F-4D97-AF65-F5344CB8AC3E}">
        <p14:creationId xmlns:p14="http://schemas.microsoft.com/office/powerpoint/2010/main" val="1582321846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2026-08-05T17:57:00.5820000Z</dcterms:created>
  <dcterms:modified xsi:type="dcterms:W3CDTF">2026-08-05T17:57:00.5830000Z</dcterms:modified>
</coreProperties>
</file>