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fcce8e1e62c41f6" /><Relationship Type="http://schemas.openxmlformats.org/officeDocument/2006/relationships/extended-properties" Target="/docProps/app.xml" Id="Recc5d929c2884fb6" /><Relationship Type="http://schemas.openxmlformats.org/officeDocument/2006/relationships/officeDocument" Target="/ppt/presentation.xml" Id="R405afd95e1ee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b29ab5fa754bb0"/>
  </p:sldMasterIdLst>
  <p:notesMasterIdLst>
    <p:notesMasterId xmlns:r="http://schemas.openxmlformats.org/officeDocument/2006/relationships" r:id="R6d31fb89b4314e79"/>
  </p:notesMasterIdLst>
  <p:sldIdLst>
    <p:sldId xmlns:r="http://schemas.openxmlformats.org/officeDocument/2006/relationships" id="256" r:id="Rf51623276af645f9"/>
    <p:sldId xmlns:r="http://schemas.openxmlformats.org/officeDocument/2006/relationships" id="257" r:id="R79c099ae64804dda"/>
    <p:sldId xmlns:r="http://schemas.openxmlformats.org/officeDocument/2006/relationships" id="258" r:id="R812e837fa6b44a7f"/>
    <p:sldId xmlns:r="http://schemas.openxmlformats.org/officeDocument/2006/relationships" id="259" r:id="Rc5e2d2fa5964461b"/>
    <p:sldId xmlns:r="http://schemas.openxmlformats.org/officeDocument/2006/relationships" id="260" r:id="R4d9e90c9ca054066"/>
    <p:sldId xmlns:r="http://schemas.openxmlformats.org/officeDocument/2006/relationships" id="261" r:id="R0767ac4bd51846ee"/>
    <p:sldId xmlns:r="http://schemas.openxmlformats.org/officeDocument/2006/relationships" id="262" r:id="R4ea652ae2dbc4874"/>
    <p:sldId xmlns:r="http://schemas.openxmlformats.org/officeDocument/2006/relationships" id="263" r:id="Rf70a10ab04cf40a8"/>
    <p:sldId xmlns:r="http://schemas.openxmlformats.org/officeDocument/2006/relationships" id="264" r:id="R913be06535d84c4c"/>
    <p:sldId xmlns:r="http://schemas.openxmlformats.org/officeDocument/2006/relationships" id="265" r:id="Rfbee92bc5bf64e95"/>
    <p:sldId xmlns:r="http://schemas.openxmlformats.org/officeDocument/2006/relationships" id="266" r:id="R5825904ac52d4e77"/>
    <p:sldId xmlns:r="http://schemas.openxmlformats.org/officeDocument/2006/relationships" id="267" r:id="R16d7cb17132b4b91"/>
    <p:sldId xmlns:r="http://schemas.openxmlformats.org/officeDocument/2006/relationships" id="268" r:id="R9a5614f954394978"/>
    <p:sldId xmlns:r="http://schemas.openxmlformats.org/officeDocument/2006/relationships" id="269" r:id="R0721151b1c19416a"/>
    <p:sldId xmlns:r="http://schemas.openxmlformats.org/officeDocument/2006/relationships" id="270" r:id="R2d013579528d4577"/>
    <p:sldId xmlns:r="http://schemas.openxmlformats.org/officeDocument/2006/relationships" id="271" r:id="Rc1bbe3cd0e1840f9"/>
    <p:sldId xmlns:r="http://schemas.openxmlformats.org/officeDocument/2006/relationships" id="272" r:id="R0eedf094dfd545ef"/>
    <p:sldId xmlns:r="http://schemas.openxmlformats.org/officeDocument/2006/relationships" id="273" r:id="R77abf79c109241c6"/>
    <p:sldId xmlns:r="http://schemas.openxmlformats.org/officeDocument/2006/relationships" id="274" r:id="R49e6435ba871438a"/>
    <p:sldId xmlns:r="http://schemas.openxmlformats.org/officeDocument/2006/relationships" id="275" r:id="R0220338260664228"/>
    <p:sldId xmlns:r="http://schemas.openxmlformats.org/officeDocument/2006/relationships" id="276" r:id="R29cefa8357bb4e18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fc3981220e64d98" /><Relationship Type="http://schemas.openxmlformats.org/officeDocument/2006/relationships/slideMaster" Target="/ppt/slideMasters/slideMaster1.xml" Id="R3ab29ab5fa754bb0" /><Relationship Type="http://schemas.openxmlformats.org/officeDocument/2006/relationships/notesMaster" Target="/ppt/notesMasters/notesMaster1.xml" Id="R6d31fb89b4314e79" /><Relationship Type="http://schemas.openxmlformats.org/officeDocument/2006/relationships/presProps" Target="/ppt/presProps.xml" Id="Re4e030d391af4b36" /><Relationship Type="http://schemas.openxmlformats.org/officeDocument/2006/relationships/viewProps" Target="/ppt/viewProps.xml" Id="R5ccf429f8e93403e" /><Relationship Type="http://schemas.openxmlformats.org/officeDocument/2006/relationships/tableStyles" Target="/ppt/tableStyles.xml" Id="R9ca61bdf19724c60" /><Relationship Type="http://schemas.openxmlformats.org/officeDocument/2006/relationships/slide" Target="/ppt/slides/slide1.xml" Id="Rf51623276af645f9" /><Relationship Type="http://schemas.openxmlformats.org/officeDocument/2006/relationships/slide" Target="/ppt/slides/slide2.xml" Id="R79c099ae64804dda" /><Relationship Type="http://schemas.openxmlformats.org/officeDocument/2006/relationships/slide" Target="/ppt/slides/slide3.xml" Id="R812e837fa6b44a7f" /><Relationship Type="http://schemas.openxmlformats.org/officeDocument/2006/relationships/slide" Target="/ppt/slides/slide4.xml" Id="Rc5e2d2fa5964461b" /><Relationship Type="http://schemas.openxmlformats.org/officeDocument/2006/relationships/slide" Target="/ppt/slides/slide5.xml" Id="R4d9e90c9ca054066" /><Relationship Type="http://schemas.openxmlformats.org/officeDocument/2006/relationships/slide" Target="/ppt/slides/slide6.xml" Id="R0767ac4bd51846ee" /><Relationship Type="http://schemas.openxmlformats.org/officeDocument/2006/relationships/slide" Target="/ppt/slides/slide7.xml" Id="R4ea652ae2dbc4874" /><Relationship Type="http://schemas.openxmlformats.org/officeDocument/2006/relationships/slide" Target="/ppt/slides/slide8.xml" Id="Rf70a10ab04cf40a8" /><Relationship Type="http://schemas.openxmlformats.org/officeDocument/2006/relationships/slide" Target="/ppt/slides/slide9.xml" Id="R913be06535d84c4c" /><Relationship Type="http://schemas.openxmlformats.org/officeDocument/2006/relationships/slide" Target="/ppt/slides/slide10.xml" Id="Rfbee92bc5bf64e95" /><Relationship Type="http://schemas.openxmlformats.org/officeDocument/2006/relationships/slide" Target="/ppt/slides/slide11.xml" Id="R5825904ac52d4e77" /><Relationship Type="http://schemas.openxmlformats.org/officeDocument/2006/relationships/slide" Target="/ppt/slides/slide12.xml" Id="R16d7cb17132b4b91" /><Relationship Type="http://schemas.openxmlformats.org/officeDocument/2006/relationships/slide" Target="/ppt/slides/slide13.xml" Id="R9a5614f954394978" /><Relationship Type="http://schemas.openxmlformats.org/officeDocument/2006/relationships/slide" Target="/ppt/slides/slide14.xml" Id="R0721151b1c19416a" /><Relationship Type="http://schemas.openxmlformats.org/officeDocument/2006/relationships/slide" Target="/ppt/slides/slide15.xml" Id="R2d013579528d4577" /><Relationship Type="http://schemas.openxmlformats.org/officeDocument/2006/relationships/slide" Target="/ppt/slides/slide16.xml" Id="Rc1bbe3cd0e1840f9" /><Relationship Type="http://schemas.openxmlformats.org/officeDocument/2006/relationships/slide" Target="/ppt/slides/slide17.xml" Id="R0eedf094dfd545ef" /><Relationship Type="http://schemas.openxmlformats.org/officeDocument/2006/relationships/slide" Target="/ppt/slides/slide18.xml" Id="R77abf79c109241c6" /><Relationship Type="http://schemas.openxmlformats.org/officeDocument/2006/relationships/slide" Target="/ppt/slides/slide19.xml" Id="R49e6435ba871438a" /><Relationship Type="http://schemas.openxmlformats.org/officeDocument/2006/relationships/slide" Target="/ppt/slides/slide20.xml" Id="R0220338260664228" /><Relationship Type="http://schemas.openxmlformats.org/officeDocument/2006/relationships/slide" Target="/ppt/slides/slide21.xml" Id="R29cefa8357bb4e1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68254aa56ab4a9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ae677ad94ec4739" /><Relationship Type="http://schemas.openxmlformats.org/officeDocument/2006/relationships/notesMaster" Target="/ppt/notesMasters/notesMaster1.xml" Id="Rcba953012c97426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0f2b705e8ca4123" /><Relationship Type="http://schemas.openxmlformats.org/officeDocument/2006/relationships/notesMaster" Target="/ppt/notesMasters/notesMaster1.xml" Id="R388f4db7def4466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d055ec9403e4c29" /><Relationship Type="http://schemas.openxmlformats.org/officeDocument/2006/relationships/notesMaster" Target="/ppt/notesMasters/notesMaster1.xml" Id="Red4cd3a4c1224b8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40244bcf8774600" /><Relationship Type="http://schemas.openxmlformats.org/officeDocument/2006/relationships/notesMaster" Target="/ppt/notesMasters/notesMaster1.xml" Id="Rb871a8ce00bb432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1c8ff7e65d84ddb" /><Relationship Type="http://schemas.openxmlformats.org/officeDocument/2006/relationships/notesMaster" Target="/ppt/notesMasters/notesMaster1.xml" Id="R59913febe5354f5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1b7321bb3d24049" /><Relationship Type="http://schemas.openxmlformats.org/officeDocument/2006/relationships/notesMaster" Target="/ppt/notesMasters/notesMaster1.xml" Id="R087015b2dd104b0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9aa8b4f446449d1" /><Relationship Type="http://schemas.openxmlformats.org/officeDocument/2006/relationships/notesMaster" Target="/ppt/notesMasters/notesMaster1.xml" Id="R1aabbd24ed974df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613a6b36324456e" /><Relationship Type="http://schemas.openxmlformats.org/officeDocument/2006/relationships/notesMaster" Target="/ppt/notesMasters/notesMaster1.xml" Id="R9ba7b4c6e91b43a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93366e0434e4136" /><Relationship Type="http://schemas.openxmlformats.org/officeDocument/2006/relationships/notesMaster" Target="/ppt/notesMasters/notesMaster1.xml" Id="Rcdcc317ab22d4d0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6d25bce986f4177" /><Relationship Type="http://schemas.openxmlformats.org/officeDocument/2006/relationships/notesMaster" Target="/ppt/notesMasters/notesMaster1.xml" Id="Ra92a6dd04c6c4fd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b594b6349574666" /><Relationship Type="http://schemas.openxmlformats.org/officeDocument/2006/relationships/notesMaster" Target="/ppt/notesMasters/notesMaster1.xml" Id="Rd5f2ef41f4094cb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37b2a4051494d69" /><Relationship Type="http://schemas.openxmlformats.org/officeDocument/2006/relationships/notesMaster" Target="/ppt/notesMasters/notesMaster1.xml" Id="Re2cfb1cdcc324d3d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c4d3de286dd4b16" /><Relationship Type="http://schemas.openxmlformats.org/officeDocument/2006/relationships/notesMaster" Target="/ppt/notesMasters/notesMaster1.xml" Id="R035ec76bca4743ce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68272919379e4516" /><Relationship Type="http://schemas.openxmlformats.org/officeDocument/2006/relationships/notesMaster" Target="/ppt/notesMasters/notesMaster1.xml" Id="R8b9a3536bada49d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dcea9b22e2747f8" /><Relationship Type="http://schemas.openxmlformats.org/officeDocument/2006/relationships/notesMaster" Target="/ppt/notesMasters/notesMaster1.xml" Id="R96cd350b578a414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e99ccf98c86404a" /><Relationship Type="http://schemas.openxmlformats.org/officeDocument/2006/relationships/notesMaster" Target="/ppt/notesMasters/notesMaster1.xml" Id="R1786d434d6654be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f95e3a53a4549de" /><Relationship Type="http://schemas.openxmlformats.org/officeDocument/2006/relationships/notesMaster" Target="/ppt/notesMasters/notesMaster1.xml" Id="R4a9da047d00b444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c8bc6582d2d45eb" /><Relationship Type="http://schemas.openxmlformats.org/officeDocument/2006/relationships/notesMaster" Target="/ppt/notesMasters/notesMaster1.xml" Id="R6a43a0c31ac8440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c138c1396024f6d" /><Relationship Type="http://schemas.openxmlformats.org/officeDocument/2006/relationships/notesMaster" Target="/ppt/notesMasters/notesMaster1.xml" Id="R5000e6a6edf44af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3bf9102e68a48d6" /><Relationship Type="http://schemas.openxmlformats.org/officeDocument/2006/relationships/notesMaster" Target="/ppt/notesMasters/notesMaster1.xml" Id="R2ce7052af63743b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9ba6a3c564f480d" /><Relationship Type="http://schemas.openxmlformats.org/officeDocument/2006/relationships/notesMaster" Target="/ppt/notesMasters/notesMaster1.xml" Id="Ra67331c7f4994dd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6a9f431a44c66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5f9a410584c7d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885c6e31744cf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01af659a343de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da7fef57545f5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3731cfc8548ba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c48f3eefc49c2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0633ce7c642a0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a9cb16e8642e8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0057c38534853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193660abb4eff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0FBD032-FF92-4C17-904C-DE6DD5BA5E48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043449F6-8CB7-4757-9B4E-AFF87896EF2C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5BA8B8E-4A88-4ED9-AD83-B6512C76B7D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6B83263-401A-40F1-A5EE-4C1597F0EDE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0D7F7CE-A926-4DA8-817F-430938B3E08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82213FF-995B-4216-A53C-0915169AB23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88E3B967-1858-43C6-BC64-66915B83817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0BDD105-CB44-4141-8CE3-F385EF718A5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AA66B58-24C0-4F2B-8D85-0981B1B1BA4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1CCFF74-9A30-48D9-B0B3-75EC9490A62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B8F3436A-82FF-4E94-A501-48FC0D9A1D7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F8127E41-4A07-4429-9B34-FA7146E4591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A73843A-C89F-438D-8A4A-40FDC7E2990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80E6CF2F-43AD-4929-A1BC-219C51169F8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E0C7CC6-48B3-495D-A123-FEA918A6EF8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C6AD2D9-50AD-407E-B372-CCF32DBA403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C1C4AAD2-E74E-4D95-B56C-0C8E3EA02EB2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1E67CB9-EEDD-4ECF-9652-912C9519B81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FB23178-8212-43CE-809B-93ABE656151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99A812F8-BC15-471A-9BBF-AE03E499B5E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6199109-3497-4048-B0B0-FA4EF7B7B28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F4795664-D94C-4200-8344-2A4A93FE0198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F5DD777-246B-4384-B8AC-D2CB20A7112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05306AA-0FB8-49D1-804F-2381CFD19E6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10C9A41-DDE5-4779-B850-17BC80D0204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92BA677-297E-4DCD-A7D1-299D5A5021C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9B75538A-E8D3-4D58-AE2E-4B2F7A53816D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6B25BB89-D332-496B-9423-D105533F4CF6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F4B011A3-8D64-4EA3-BF05-E2C6BC15222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EA88566B-A05F-41DF-ABD7-71F699EDD17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99FE8E51-F1A0-4F78-8704-F7C385ABEF2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C5EE8CB-F66C-416A-BA84-6F25EE0CCA6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440C53D2-19ED-4E14-B840-021D69D585EF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AF906A30-82B1-4FF5-AEA7-6DC395289629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69447D45-9E6E-4FC6-9B79-115581771AAB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7E0D579F-21DA-4740-9169-7FCC1A0AD73A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89B9B8C-00D8-425D-9D6B-BDE66477CE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26D96719-17C5-45F5-8828-87835491107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73CD15C-E6E6-4643-81A2-CDE396C4ECE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DC37CCE-6E8C-434A-A146-8D6AE3AE0A2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5FB74A1B-2DE7-47D1-A6FC-7D543A9E28C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4259FD79-B113-42F0-8B49-645638D66A9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2025E082-93FF-4399-887F-2DCD54FE78B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5A514C76-BAC5-4E05-B21B-34EFF09FC3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1D117564-F3DA-4E9D-B3AA-5C93AF7E091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E2563349-BDC2-4473-8C6A-BAB2E1A4DC1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4DB229E-3DBB-4062-9366-8ABD455E693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A94D7E0-7C32-4C02-9101-110D75261EA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045C39CB-FB29-49CB-AE29-5D55E841541C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40186E0C-508E-4763-87C4-F7AFDC03759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6592EFB9-0439-461C-A597-5DEAF0EED2B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4FEE9DA6-6490-4685-95C5-A63A9C9FEAC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8FB43B9-19BC-476F-AA3F-CC1ECD9B0DB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959BBC4A-D47D-49F7-870E-82EC11D2EE09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E347D8CB-0AD9-4F86-A2ED-054E216539F2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1371356E-A760-4560-BDC5-D1FFEB886DE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8339DC2E-B584-4E49-9315-9277C70E68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6AB08443-F17D-4AF4-9D17-68862DA332A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f7f9641cc554444" /><Relationship Type="http://schemas.openxmlformats.org/officeDocument/2006/relationships/slideLayout" Target="/ppt/slideLayouts/slideLayout1.xml" Id="Rc070a4a1de774361" /><Relationship Type="http://schemas.openxmlformats.org/officeDocument/2006/relationships/slideLayout" Target="/ppt/slideLayouts/slideLayout2.xml" Id="R51033418878a4324" /><Relationship Type="http://schemas.openxmlformats.org/officeDocument/2006/relationships/slideLayout" Target="/ppt/slideLayouts/slideLayout3.xml" Id="R89538e40b2914081" /><Relationship Type="http://schemas.openxmlformats.org/officeDocument/2006/relationships/slideLayout" Target="/ppt/slideLayouts/slideLayout4.xml" Id="R126e96d1490a48d4" /><Relationship Type="http://schemas.openxmlformats.org/officeDocument/2006/relationships/slideLayout" Target="/ppt/slideLayouts/slideLayout5.xml" Id="R0159c63094d54f7d" /><Relationship Type="http://schemas.openxmlformats.org/officeDocument/2006/relationships/slideLayout" Target="/ppt/slideLayouts/slideLayout6.xml" Id="Rfe3d93c9f8a04c2f" /><Relationship Type="http://schemas.openxmlformats.org/officeDocument/2006/relationships/slideLayout" Target="/ppt/slideLayouts/slideLayout7.xml" Id="R7eeae69c34b34c30" /><Relationship Type="http://schemas.openxmlformats.org/officeDocument/2006/relationships/slideLayout" Target="/ppt/slideLayouts/slideLayout8.xml" Id="R88d4d5f506124003" /><Relationship Type="http://schemas.openxmlformats.org/officeDocument/2006/relationships/slideLayout" Target="/ppt/slideLayouts/slideLayout9.xml" Id="R330e7e9781c14b22" /><Relationship Type="http://schemas.openxmlformats.org/officeDocument/2006/relationships/slideLayout" Target="/ppt/slideLayouts/slideLayout10.xml" Id="R0d5b7a61e3e04a92" /><Relationship Type="http://schemas.openxmlformats.org/officeDocument/2006/relationships/slideLayout" Target="/ppt/slideLayouts/slideLayout11.xml" Id="R71599929680a4dc9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A8DDABB2-1B7A-4C14-AF1C-0AB1354083E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CCFBD8E9-CF81-4558-90C5-97F6313EB5B8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2AF7F5E-0728-4C7E-A540-82382C8ECFFF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F674081D-61E7-48B8-B669-89775024F679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1DFDC58-360A-4F2D-8222-F49B13CBD304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70a4a1de774361"/>
    <p:sldLayoutId xmlns:r="http://schemas.openxmlformats.org/officeDocument/2006/relationships" id="2147483650" r:id="R51033418878a4324"/>
    <p:sldLayoutId xmlns:r="http://schemas.openxmlformats.org/officeDocument/2006/relationships" id="2147483651" r:id="R89538e40b2914081"/>
    <p:sldLayoutId xmlns:r="http://schemas.openxmlformats.org/officeDocument/2006/relationships" id="2147483652" r:id="R126e96d1490a48d4"/>
    <p:sldLayoutId xmlns:r="http://schemas.openxmlformats.org/officeDocument/2006/relationships" id="2147483653" r:id="R0159c63094d54f7d"/>
    <p:sldLayoutId xmlns:r="http://schemas.openxmlformats.org/officeDocument/2006/relationships" id="2147483654" r:id="Rfe3d93c9f8a04c2f"/>
    <p:sldLayoutId xmlns:r="http://schemas.openxmlformats.org/officeDocument/2006/relationships" id="2147483655" r:id="R7eeae69c34b34c30"/>
    <p:sldLayoutId xmlns:r="http://schemas.openxmlformats.org/officeDocument/2006/relationships" id="2147483656" r:id="R88d4d5f506124003"/>
    <p:sldLayoutId xmlns:r="http://schemas.openxmlformats.org/officeDocument/2006/relationships" id="2147483657" r:id="R330e7e9781c14b22"/>
    <p:sldLayoutId xmlns:r="http://schemas.openxmlformats.org/officeDocument/2006/relationships" id="2147483658" r:id="R0d5b7a61e3e04a92"/>
    <p:sldLayoutId xmlns:r="http://schemas.openxmlformats.org/officeDocument/2006/relationships" id="2147483659" r:id="R71599929680a4dc9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f1ef80c15874308" /><Relationship Type="http://schemas.openxmlformats.org/officeDocument/2006/relationships/image" Target="/ppt/media/image.png" Id="R89940380fdaa495f" /><Relationship Type="http://schemas.openxmlformats.org/officeDocument/2006/relationships/notesSlide" Target="/ppt/notesSlides/notesSlide1.xml" Id="Rc115b42ee60d40e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d7c0f0f3ba041ac" /><Relationship Type="http://schemas.openxmlformats.org/officeDocument/2006/relationships/notesSlide" Target="/ppt/notesSlides/notesSlide10.xml" Id="R6404576814b5475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6e4f917ebd04c31" /><Relationship Type="http://schemas.openxmlformats.org/officeDocument/2006/relationships/notesSlide" Target="/ppt/notesSlides/notesSlide11.xml" Id="R146451d87b27480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dd7c6335e8c4231" /><Relationship Type="http://schemas.openxmlformats.org/officeDocument/2006/relationships/notesSlide" Target="/ppt/notesSlides/notesSlide12.xml" Id="R5b9c640681df47d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0b607f52b794e9c" /><Relationship Type="http://schemas.openxmlformats.org/officeDocument/2006/relationships/notesSlide" Target="/ppt/notesSlides/notesSlide13.xml" Id="Reecf064c8350476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10c7b4d63a54489" /><Relationship Type="http://schemas.openxmlformats.org/officeDocument/2006/relationships/notesSlide" Target="/ppt/notesSlides/notesSlide14.xml" Id="R655cdfe821ce4e0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cae8d375ac04621" /><Relationship Type="http://schemas.openxmlformats.org/officeDocument/2006/relationships/notesSlide" Target="/ppt/notesSlides/notesSlide15.xml" Id="Rb49928f8f3a0423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787073b530642bf" /><Relationship Type="http://schemas.openxmlformats.org/officeDocument/2006/relationships/notesSlide" Target="/ppt/notesSlides/notesSlide16.xml" Id="Rafe520a9113f4c1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bdab54d1f1249bd" /><Relationship Type="http://schemas.openxmlformats.org/officeDocument/2006/relationships/notesSlide" Target="/ppt/notesSlides/notesSlide17.xml" Id="R53e49a7f97bf478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7e7a58b14af492c" /><Relationship Type="http://schemas.openxmlformats.org/officeDocument/2006/relationships/notesSlide" Target="/ppt/notesSlides/notesSlide18.xml" Id="Rab618b662398400e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61a43ddd5fa42b5" /><Relationship Type="http://schemas.openxmlformats.org/officeDocument/2006/relationships/notesSlide" Target="/ppt/notesSlides/notesSlide19.xml" Id="R6133d3c404a741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c45572fceff4dbe" /><Relationship Type="http://schemas.openxmlformats.org/officeDocument/2006/relationships/notesSlide" Target="/ppt/notesSlides/notesSlide2.xml" Id="Rbe85906e25e74e6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b978808462c4613" /><Relationship Type="http://schemas.openxmlformats.org/officeDocument/2006/relationships/notesSlide" Target="/ppt/notesSlides/notesSlide20.xml" Id="R59e98353aa7e460e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d1c4bba583d468d" /><Relationship Type="http://schemas.openxmlformats.org/officeDocument/2006/relationships/notesSlide" Target="/ppt/notesSlides/notesSlide21.xml" Id="Rc2600b4fa6d5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e3064b130004e1f" /><Relationship Type="http://schemas.openxmlformats.org/officeDocument/2006/relationships/notesSlide" Target="/ppt/notesSlides/notesSlide3.xml" Id="R3d3ec7806d1b42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c448af335f047ed" /><Relationship Type="http://schemas.openxmlformats.org/officeDocument/2006/relationships/notesSlide" Target="/ppt/notesSlides/notesSlide4.xml" Id="Rec0c741655c348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24bd8dfa85349c1" /><Relationship Type="http://schemas.openxmlformats.org/officeDocument/2006/relationships/notesSlide" Target="/ppt/notesSlides/notesSlide5.xml" Id="R3fda6aa8ebb948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3d4be71542a40e9" /><Relationship Type="http://schemas.openxmlformats.org/officeDocument/2006/relationships/notesSlide" Target="/ppt/notesSlides/notesSlide6.xml" Id="R87e9e60f361441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0911fe805034e8e" /><Relationship Type="http://schemas.openxmlformats.org/officeDocument/2006/relationships/notesSlide" Target="/ppt/notesSlides/notesSlide7.xml" Id="R1559fac8e0bb4c8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b8e83556da94d66" /><Relationship Type="http://schemas.openxmlformats.org/officeDocument/2006/relationships/notesSlide" Target="/ppt/notesSlides/notesSlide8.xml" Id="R275a6f3f8738470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9687355c4b54b77" /><Relationship Type="http://schemas.openxmlformats.org/officeDocument/2006/relationships/notesSlide" Target="/ppt/notesSlides/notesSlide9.xml" Id="Rdea800a7d8e8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42301ED-4E84-486E-B52E-8E8A0B8AB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E20C7369-02F6-47EE-9549-83CEB2575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51760"/>
            <a:ext cx="45720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600" b="1">
                <a:solidFill>
                  <a:srgbClr val="39353D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>
                <a:solidFill>
                  <a:srgbClr val="39353D"/>
                </a:solidFill>
                <a:latin typeface="Aptos Display"/>
                <a:ea typeface="Aptos Display"/>
                <a:cs typeface="Aptos Display"/>
              </a:rPr>
              <a:t>JANE EYRE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71A9EDD-3818-4D2F-9481-0C23A1A49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604958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604958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940380fdaa495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moorland-rule">
            <a:extLst xmlns:a="http://schemas.openxmlformats.org/drawingml/2006/main">
              <a:ext uri="{FF2B5EF4-FFF2-40B4-BE49-F238E27FC236}">
                <a16:creationId xmlns:a16="http://schemas.microsoft.com/office/drawing/2014/main" id="{F78FC0C8-0CA6-41D1-99B3-3E5B37F5B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366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89557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994379369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D365471-436B-421E-A680-31CA0A416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410EDDE-F0B0-4985-AB4D-86508F4C1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1461379-CDE3-46F3-AA34-B9259E4DC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FB0FBF0-61B5-4019-8636-BF2F36D0D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C27537A-FE5C-4384-93C7-9775F5B24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15-16: Fire in the Night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38116FF-FF0F-407B-AFA4-7ECBAF357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A352503-D0FE-476B-A2E7-55E40B5CF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Narration: Jane saves Rochester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E5F9535-FB20-4D53-B5DE-22E04890B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0C80C2E8-267D-4F50-AF05-51FFC7DB9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Discuss: what the fire hints at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0AEACB5-4CAF-4291-A75F-D44C859FB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7E960242-EBAF-4ECB-BD43-BAD461215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8F169EE0-46B4-4503-8B5C-09794B551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19</a:t>
            </a:r>
          </a:p>
        </p:txBody>
      </p:sp>
    </p:spTree>
    <p:extLst>
      <p:ext uri="{BB962C8B-B14F-4D97-AF65-F5344CB8AC3E}">
        <p14:creationId xmlns:p14="http://schemas.microsoft.com/office/powerpoint/2010/main" val="236626145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9C63571-DBA8-43DF-9031-FA552D822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EEF2A82-5DBE-4B70-8611-8BE6B93A1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00B394B-7DA0-4E09-88F8-BB6866706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8D5EC3A-0694-4BAA-B3A3-B862B2B07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1D9CA57-1B34-4460-AF1D-E22593F44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17-18: Blanche Ingram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8AC3633-D69B-4B06-B919-2F0EEAAF1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C59E433-7F39-41FF-A25E-96E6F2A28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Discuss: Jane's hidden feelings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B347034-B2A6-44C2-9888-9EA348191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0EDE2C13-B579-460E-92D9-03E705A63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History: the marriage market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1C3243B-4924-4EB3-B6FF-21E26799A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00B40A6E-A521-4393-8EBD-56520DB70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1A4D686C-8A68-4696-B6F3-272738935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19</a:t>
            </a:r>
          </a:p>
        </p:txBody>
      </p:sp>
    </p:spTree>
    <p:extLst>
      <p:ext uri="{BB962C8B-B14F-4D97-AF65-F5344CB8AC3E}">
        <p14:creationId xmlns:p14="http://schemas.microsoft.com/office/powerpoint/2010/main" val="817952823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BB468CB-95F9-4491-BFA8-3786F1C91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95AE4A0-069C-49A8-ABD7-808E14197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B15D747-7063-4698-AAC5-D7F7E29DB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168ACEF-1B09-4EBC-A50B-D51E00B9E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5FAE583-E07A-4DCD-914F-59B047201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19-20: Deepening Mystery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EDB0046-CF26-46CB-81C6-4DF9CA7A3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47D73D3-C0CF-4396-AF1C-71F1EADD7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Narration: fortune-teller; the attack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1E21738-7CFD-4C1A-B57C-02045CE1C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9A2C073-9CAA-40AC-BEDA-14B9007DA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Discuss: the clues being planted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1D5E4BD-4874-41B3-B9B1-1212837CC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C7CE2BE5-4A33-4014-A755-C093BB5EB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AF3C7208-67A1-4528-8AB6-EC9192AA3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19</a:t>
            </a:r>
          </a:p>
        </p:txBody>
      </p:sp>
    </p:spTree>
    <p:extLst>
      <p:ext uri="{BB962C8B-B14F-4D97-AF65-F5344CB8AC3E}">
        <p14:creationId xmlns:p14="http://schemas.microsoft.com/office/powerpoint/2010/main" val="1542560713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27C71C6-E72D-453B-8F50-493898796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82BA541-E2BB-46D8-AB35-DE578DB32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1D7DF18-893D-4B40-8F02-1C85DFBDE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417E2FA-79F7-4CDE-B638-DC7EC89A3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59CA39E-3282-490D-AC88-441B4A888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21-22: Return to Gateshead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255BB0FD-561F-4495-BDED-47BD8CF38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E7885F1-22D8-4AAC-A064-E53D9AD0F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Discuss: can Jane forgive her aunt?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23FBE1A-9869-4B4F-8BFE-B85D49B28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40F8544-B4C1-4539-8434-69FA3227E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PSHE: forgiveness earned or given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C30F788-5C6B-46E5-8E5C-10599600A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8A8FDB2E-78AE-4D8C-A97A-E6B674284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62640C16-7B25-486A-89F5-2F6E84C1E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19</a:t>
            </a:r>
          </a:p>
        </p:txBody>
      </p:sp>
    </p:spTree>
    <p:extLst>
      <p:ext uri="{BB962C8B-B14F-4D97-AF65-F5344CB8AC3E}">
        <p14:creationId xmlns:p14="http://schemas.microsoft.com/office/powerpoint/2010/main" val="251204811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A465EE1-2CEF-47D1-947E-0E3E5503F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2D26376-861B-4EB4-9621-7BA7EE6D9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65CFBFB-388E-4AF0-8CC7-F6D9C7F6E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FCE3CB2-7E65-47E3-8695-0D39DADD2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F93C234-57F9-4E65-9BCA-EE0C7E774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23-24: The Proposal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02673B6-2034-4593-863E-D7C62D003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D2C05BC-F860-4EB2-9AA8-47A5E0F43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Narration: the chestnut-tree proposal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67865D3-B930-44B2-B0C1-7A7A70014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B54980B-9006-426D-AED0-F54285341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Literacy: the split tree as omen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8F71EC1-A3F3-49D8-9CF5-A21A982C2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5EE2F9A8-289F-4AE8-B454-1348C9E46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33D83001-43C8-4C23-9145-799A5D10F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19</a:t>
            </a:r>
          </a:p>
        </p:txBody>
      </p:sp>
    </p:spTree>
    <p:extLst>
      <p:ext uri="{BB962C8B-B14F-4D97-AF65-F5344CB8AC3E}">
        <p14:creationId xmlns:p14="http://schemas.microsoft.com/office/powerpoint/2010/main" val="2103908431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34289D4-D9B2-46C0-A7B9-F61604BEE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AE33D05-A5F0-4AFE-B8A5-8DD2A8F1D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3F272A8-811C-419A-BF3D-DCF2F2FF4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1FF9C21-2A01-47D7-A7C2-CA9517432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742DF06-765D-465B-8159-DA3B14853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25-26: The Wedding Stopped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9AE9F8E-7132-454D-87C1-1D81299AB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ACE2DBD-6355-4E61-A2FF-B3584DB7B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Narration: the secret revealed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5CDD3AD-6CC9-4D6B-87DE-1BD6C6CFA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6339FD8-2730-49FD-AC3F-F25588766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Discuss: delivering the shock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5661418-7555-4004-86F9-854A06DF3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9F44D0EA-3DD0-4374-96B3-B5FF27D39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3FB9B4AB-ABA1-4813-8F9C-6A9826B70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13  /  19</a:t>
            </a:r>
          </a:p>
        </p:txBody>
      </p:sp>
    </p:spTree>
    <p:extLst>
      <p:ext uri="{BB962C8B-B14F-4D97-AF65-F5344CB8AC3E}">
        <p14:creationId xmlns:p14="http://schemas.microsoft.com/office/powerpoint/2010/main" val="35757027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023C61A-B6AC-4789-8146-50199EC88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889C904-B9CA-4179-ADED-EABDD691D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08C1556-4830-4422-8A3B-083ECCD15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D1CBFB1-CB0C-4D70-A20E-DACFD1C21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32CB841-C31C-45A9-A42C-3F5F0F3A6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27-28: Flight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4E81F37-607B-4F24-8F5C-1A11A2E44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3FEE5E2-7D65-4871-9FE0-543C1F98C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Discuss: why Jane will not stay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239CA93-3B9B-48BC-8C9F-83CC5FAAA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4FAC517-C7EF-4388-809D-A4BF3EE38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RE/PSHE: conscience and its cost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715ABAE-DD8B-490B-88B5-6E9FC748D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E9C6D9A1-7D95-4DA4-97C3-190FAB461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20DBA1F0-A975-4100-86AD-99E49E8A0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14  /  19</a:t>
            </a:r>
          </a:p>
        </p:txBody>
      </p:sp>
    </p:spTree>
    <p:extLst>
      <p:ext uri="{BB962C8B-B14F-4D97-AF65-F5344CB8AC3E}">
        <p14:creationId xmlns:p14="http://schemas.microsoft.com/office/powerpoint/2010/main" val="368129139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52A367D-6DB5-4825-9C5B-2AB74501A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C71542D-8192-42F1-8BBE-DA9A70A0A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46BF7CF-2729-4378-8240-EDD8B8580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EA6FCDF-2DA7-4C47-9242-DC6DB8745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D3BFA4F-9A74-476D-8FE0-165033175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29-30: Moor House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7FA56BE-E990-434D-93AD-C98AFAD93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1E37570-FA67-4EE0-9254-B8FA17862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Narration: rescued by the Rivers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7F7F61C-C6F4-4E5D-A793-BF6FE1466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17DB0AE-2CBB-4E0D-98AE-06DC387CC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Discuss: kindness begins to heal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29B39F6-7840-42B4-BB8C-115D8C036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5-accent">
            <a:extLst xmlns:a="http://schemas.openxmlformats.org/drawingml/2006/main">
              <a:ext uri="{FF2B5EF4-FFF2-40B4-BE49-F238E27FC236}">
                <a16:creationId xmlns:a16="http://schemas.microsoft.com/office/drawing/2014/main" id="{FA62508E-6DB8-458C-A5B9-C0C439041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5-tag">
            <a:extLst xmlns:a="http://schemas.openxmlformats.org/drawingml/2006/main">
              <a:ext uri="{FF2B5EF4-FFF2-40B4-BE49-F238E27FC236}">
                <a16:creationId xmlns:a16="http://schemas.microsoft.com/office/drawing/2014/main" id="{B8A077E1-6D14-45D1-B64C-2350C08EF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15  /  19</a:t>
            </a:r>
          </a:p>
        </p:txBody>
      </p:sp>
    </p:spTree>
    <p:extLst>
      <p:ext uri="{BB962C8B-B14F-4D97-AF65-F5344CB8AC3E}">
        <p14:creationId xmlns:p14="http://schemas.microsoft.com/office/powerpoint/2010/main" val="1193828037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7E92676-7E84-45C7-B7E6-2461FFE4C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A954ACB-270B-4C77-848B-2A37458ED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3EFB1E0-FBC0-496D-A10D-20EFC8559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18C3355-9CF7-4C16-80D6-BF05480C4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05E3F9C-F7F4-4795-AF9E-EB5B030CD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31-32: The Schoolmistress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15A7EB7-237E-40C7-ACC7-F59D09002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D603D01-520F-493A-A3A0-98CF8B0F5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Discuss: St John's cold goodness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AA99929-017F-44AA-8A9E-344B31D9D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3842B49-2A6C-4586-A6C1-E916858C1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Literacy: St John vs Rochester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021328B-FB23-4E7A-BC19-32484E6B9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6-accent">
            <a:extLst xmlns:a="http://schemas.openxmlformats.org/drawingml/2006/main">
              <a:ext uri="{FF2B5EF4-FFF2-40B4-BE49-F238E27FC236}">
                <a16:creationId xmlns:a16="http://schemas.microsoft.com/office/drawing/2014/main" id="{D91A55C9-E729-4DB3-83FB-46F249F69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6-tag">
            <a:extLst xmlns:a="http://schemas.openxmlformats.org/drawingml/2006/main">
              <a:ext uri="{FF2B5EF4-FFF2-40B4-BE49-F238E27FC236}">
                <a16:creationId xmlns:a16="http://schemas.microsoft.com/office/drawing/2014/main" id="{1AE61509-2398-434E-88DF-829C21825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16  /  19</a:t>
            </a:r>
          </a:p>
        </p:txBody>
      </p:sp>
    </p:spTree>
    <p:extLst>
      <p:ext uri="{BB962C8B-B14F-4D97-AF65-F5344CB8AC3E}">
        <p14:creationId xmlns:p14="http://schemas.microsoft.com/office/powerpoint/2010/main" val="2137422682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220D5D6-936C-4BD0-AAF3-34C4B7A8C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C20F8EF-93DE-4C08-BD9E-9208BDCB4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49E9F2A-0703-4A69-BBB0-B878FA195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A0AFDB4-3370-4E35-97BB-396CEDA5F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BDA8DD3-CDEA-4EF9-858B-38B16EB7D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33-34: An Inheritance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49FF5D4-59DA-4791-97DF-563D884F9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F7DCFD6-84BE-47BE-82B9-48739F56F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Narration: fortune and cousins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E96C219-157B-4A09-8474-5372AA8FF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8CB1788-FF0F-4A9A-B98F-5962DC736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PSHE: sharing the money equally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A04C386-19F9-407B-8B07-A582A377C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7-accent">
            <a:extLst xmlns:a="http://schemas.openxmlformats.org/drawingml/2006/main">
              <a:ext uri="{FF2B5EF4-FFF2-40B4-BE49-F238E27FC236}">
                <a16:creationId xmlns:a16="http://schemas.microsoft.com/office/drawing/2014/main" id="{40A5F589-7E28-4FFD-8A1A-5B7D728F3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7-tag">
            <a:extLst xmlns:a="http://schemas.openxmlformats.org/drawingml/2006/main">
              <a:ext uri="{FF2B5EF4-FFF2-40B4-BE49-F238E27FC236}">
                <a16:creationId xmlns:a16="http://schemas.microsoft.com/office/drawing/2014/main" id="{CC2935F4-54D0-47C6-873B-F983E55A3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17  /  19</a:t>
            </a:r>
          </a:p>
        </p:txBody>
      </p:sp>
    </p:spTree>
    <p:extLst>
      <p:ext uri="{BB962C8B-B14F-4D97-AF65-F5344CB8AC3E}">
        <p14:creationId xmlns:p14="http://schemas.microsoft.com/office/powerpoint/2010/main" val="968440835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9B754A2-8BDF-4F54-ADA4-1E7F2CAA1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AB52089-C642-406E-8F93-01F559EA0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374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BFF687B9-7E8E-49BF-B9BA-BD46B352E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3335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58887678-2ECB-42B0-9591-FE8D7276F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16C0D777-D861-4B6D-8462-A880413F7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3335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2667DF5A-903C-4C5E-9FB7-DAD593EED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B4079ABC-AAA5-4AAB-A3A8-3B5D8F9E0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3335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2903FF3C-F6C3-4998-A29C-DEF97BD73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History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5F1FB048-14BB-4A9E-AFCE-957E912F3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3335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D32EBF0-4F5E-44A0-A149-99F373931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Jane Eyre Novel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57DEE8DD-D969-44A5-BCB2-68C97D762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3335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55E474E8-DC1F-4071-85DA-BB0BA76CC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B2AEADC8-35F5-44C1-BC74-EBE66A853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3335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6E459565-A282-44EA-9FE5-6BC37F29E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41270ED0-D058-40DF-A0FB-C01781A6C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3335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0826B851-17E0-4A1D-9B6E-ABD3E4C86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Setting / Mood Notes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CF6E6529-0775-475C-A45E-DECA90820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2120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3335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76A0C746-9A6F-420E-9EB3-9FAE87050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46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Geography / Map</a:t>
            </a:r>
          </a:p>
        </p:txBody>
      </p:sp>
      <p:sp>
        <p:nvSpPr>
          <p:cNvPr id="20" name="symbol-rule">
            <a:extLst xmlns:a="http://schemas.openxmlformats.org/drawingml/2006/main">
              <a:ext uri="{FF2B5EF4-FFF2-40B4-BE49-F238E27FC236}">
                <a16:creationId xmlns:a16="http://schemas.microsoft.com/office/drawing/2014/main" id="{1C868D80-DB7D-4E9F-848E-B8BF41248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89557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59851610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6EDF112-F167-4D49-9F52-E40B391D4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99546A7-7894-43F1-BC0E-3EA122D02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4D3359E-47CF-4589-87F2-CF75DFE86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7B57BEA-B009-44FF-822B-BD0990F5B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5D788D3-633D-42A5-BF0A-4C73276A5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35-36: The Call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BAB240D-C5D5-4569-B389-DC11B55F6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3EBDD7C-11E0-409F-8E6E-243BD28C7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Discuss: refusing St John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D790775-39D5-4DEC-ADA4-B2D65CE8C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5B37B9E-972F-4D2E-B083-EB10F23E5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Literacy: the supernatural 'call'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9785AD8-3F5E-41DE-922E-8E673C5B3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8-accent">
            <a:extLst xmlns:a="http://schemas.openxmlformats.org/drawingml/2006/main">
              <a:ext uri="{FF2B5EF4-FFF2-40B4-BE49-F238E27FC236}">
                <a16:creationId xmlns:a16="http://schemas.microsoft.com/office/drawing/2014/main" id="{CFF75FA0-FA30-40AE-A994-614C06B34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8-tag">
            <a:extLst xmlns:a="http://schemas.openxmlformats.org/drawingml/2006/main">
              <a:ext uri="{FF2B5EF4-FFF2-40B4-BE49-F238E27FC236}">
                <a16:creationId xmlns:a16="http://schemas.microsoft.com/office/drawing/2014/main" id="{8059C66C-348D-4368-ACE1-11ED89A36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18  /  19</a:t>
            </a:r>
          </a:p>
        </p:txBody>
      </p:sp>
    </p:spTree>
    <p:extLst>
      <p:ext uri="{BB962C8B-B14F-4D97-AF65-F5344CB8AC3E}">
        <p14:creationId xmlns:p14="http://schemas.microsoft.com/office/powerpoint/2010/main" val="687878367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1B1BC65-D9CC-4CEC-81B2-0D4F2031B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25CA444-F8D9-4FDD-A616-25A77DF53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18BD6DA-53E9-496C-ADA1-EDF5E75F3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8407CED-4F6A-488B-BD62-9E0FACC01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0031B35-AA2D-4EAE-83EF-7A48E3F13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37-38: Ferndean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2B933C17-F71E-4BEA-998E-501A9A873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AD05328-F6EA-4B9B-80AC-00CEB89D5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Wrap-up: why she can marry him now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CF89A97-120E-4493-95D0-2369B6707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0DF33C5-BC18-4AE8-A799-FF28B5BD0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Extension: love AND independence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4497C83-4245-4E54-992F-E9359AE21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9-accent">
            <a:extLst xmlns:a="http://schemas.openxmlformats.org/drawingml/2006/main">
              <a:ext uri="{FF2B5EF4-FFF2-40B4-BE49-F238E27FC236}">
                <a16:creationId xmlns:a16="http://schemas.microsoft.com/office/drawing/2014/main" id="{CDABF83F-4D17-480D-8733-3ED154130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9-tag">
            <a:extLst xmlns:a="http://schemas.openxmlformats.org/drawingml/2006/main">
              <a:ext uri="{FF2B5EF4-FFF2-40B4-BE49-F238E27FC236}">
                <a16:creationId xmlns:a16="http://schemas.microsoft.com/office/drawing/2014/main" id="{CD22C65D-D929-48B3-9355-95AA3A2F8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19  /  19</a:t>
            </a:r>
          </a:p>
        </p:txBody>
      </p:sp>
    </p:spTree>
    <p:extLst>
      <p:ext uri="{BB962C8B-B14F-4D97-AF65-F5344CB8AC3E}">
        <p14:creationId xmlns:p14="http://schemas.microsoft.com/office/powerpoint/2010/main" val="735105398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DF7C3A2-770E-442E-B191-E009466C2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03535A6-5294-42B5-8ED8-197DB3824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5E669C4-E673-4FAF-A35D-99D4AF229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C375F61-C3D0-453A-8529-3961FF778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149F22F-B95D-4060-A199-2C75A6CC9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1-2: Gateshead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5356FAB-45D9-4F3A-9CDF-22436E70B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8D55D8F-D491-4A8D-A3AE-78806DA7B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Narration: Jane and the red-room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1B2E571-A4DA-4EAD-A265-56454B3BD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A2784D1-2C9C-4307-B470-B4B110794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Discuss: what Jane's spirit shows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946EFD4-2B70-4E51-B539-300BA0A60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39030FAC-A47F-4FE8-B0DE-BDB086FAC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E3D8D914-BA28-4D79-B32E-7B601F25B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19</a:t>
            </a:r>
          </a:p>
        </p:txBody>
      </p:sp>
    </p:spTree>
    <p:extLst>
      <p:ext uri="{BB962C8B-B14F-4D97-AF65-F5344CB8AC3E}">
        <p14:creationId xmlns:p14="http://schemas.microsoft.com/office/powerpoint/2010/main" val="385349294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1913959-C3E8-4086-BC52-E06F9D4F9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C6A048A-8C87-47B6-AFC9-19F45D688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2DA1465-448D-4858-847A-A453FCED8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E594B60-5EAA-4FF7-B433-36C3016ED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07CE94C-DE46-4247-9418-96DAA3BF9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3-4: Sent Away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EBEFAF4-27BC-4F48-8371-FBAF0C59F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011BB76-CD78-4FD3-8509-4E4FFA2B5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Discuss: is Jane too bold?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D9CB024-5B7C-488D-AC38-7F0DD0A4E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B0F3715-1C59-4F7C-B553-7E688313B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History: Victorian charity schools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CBBDEBB-BA6C-4A8D-A626-AEDCDF5BD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63529C06-56F6-4393-9BD2-2F069BBCA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47086B0E-F9E8-4131-BA66-B44CD56E0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19</a:t>
            </a:r>
          </a:p>
        </p:txBody>
      </p:sp>
    </p:spTree>
    <p:extLst>
      <p:ext uri="{BB962C8B-B14F-4D97-AF65-F5344CB8AC3E}">
        <p14:creationId xmlns:p14="http://schemas.microsoft.com/office/powerpoint/2010/main" val="410735592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C59C04F-E4B2-4A9D-B7C1-AF3DF36CC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007DE97-8C31-49E3-A708-DC62D7339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3F51152-B62C-4543-80D2-FD056B788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2100EA7-61D2-47D1-BF21-0CE75AA59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CD10FB1-2F80-412B-B667-CC83A9E43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5-6: Lowood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1BD4676-7D9F-4307-A302-5B2F00573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8D6BF3D-418D-48ED-B528-4C1EECAB1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Narration: Lowood and Helen Burns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E63E976-5DDC-4D6A-A849-4248DB9D0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71466F0-5911-4480-9A9C-D338BE117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PSHE: patience vs fighting back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FEF77BC-E538-45E0-937A-0652828B5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CA8A76B5-E1B9-4CFA-B015-9AFF69311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5DACA2F9-B03D-4959-9CF6-55912C0AC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19</a:t>
            </a:r>
          </a:p>
        </p:txBody>
      </p:sp>
    </p:spTree>
    <p:extLst>
      <p:ext uri="{BB962C8B-B14F-4D97-AF65-F5344CB8AC3E}">
        <p14:creationId xmlns:p14="http://schemas.microsoft.com/office/powerpoint/2010/main" val="1423125172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2E594C5-1534-49D9-846A-9FA9A8E6E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A55B604-6415-445A-97A3-B8B7E170D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154631B-9DF4-4EED-BB83-84C503B7F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6D90299-666E-413D-A52F-491855811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B294D64-262E-4D78-8984-D8852F338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7-8: Judged and Cleared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8E70026-D589-44E6-9BD6-027E412F3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16D5B3F-7E78-4BF9-B230-BBB777A6F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Discuss: adults and their power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22188C9-6D8F-4311-A935-5B4A08DC5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FF055B5-BAE2-4B38-983C-68990D0A8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Literacy: cruel vs kind figures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3BD585C-2DD4-4A7E-869B-9C9D75FBD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1500CE0A-BB41-49D6-A148-521375589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2BDE586B-7E78-4987-8E75-913025129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19</a:t>
            </a:r>
          </a:p>
        </p:txBody>
      </p:sp>
    </p:spTree>
    <p:extLst>
      <p:ext uri="{BB962C8B-B14F-4D97-AF65-F5344CB8AC3E}">
        <p14:creationId xmlns:p14="http://schemas.microsoft.com/office/powerpoint/2010/main" val="377098677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22BB30F-9195-4ABF-95B9-3AEB4C8EF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1C4BF68-6CE4-4025-878A-1A3EB067A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227039C-07CE-4BDF-B931-949723243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94E8A2B-0136-4EFB-977E-7EDFAE892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FF23BE9-7549-4DE3-9FC8-B4A2AE76C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9-10: Loss and Growth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A278995-8D2B-452B-B5C4-10AE40645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0B3FE5B-47CC-4807-A12B-B0F46691D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Narration: Helen's death; leaving Lowood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47EC8CE-1F42-4B7E-A867-A18894FA2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6256B9B-4BDC-4330-B5C1-294A99BF4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Discuss: how Jane has changed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3266C2B-5CBC-4ABD-B207-EF8CD932D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BA124F3B-9640-4B4C-8EA3-39FB15F95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585500A8-7A84-438A-AB46-B168089B4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19</a:t>
            </a:r>
          </a:p>
        </p:txBody>
      </p:sp>
    </p:spTree>
    <p:extLst>
      <p:ext uri="{BB962C8B-B14F-4D97-AF65-F5344CB8AC3E}">
        <p14:creationId xmlns:p14="http://schemas.microsoft.com/office/powerpoint/2010/main" val="2113882749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2274518-F7E1-40AE-81F5-229C89B96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C13F853-4D27-4B24-97F1-21AF5982D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7340079-411A-4AB5-A898-9C8E9E97C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C72218D-4E62-4DE1-B989-6368B11CD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DEE445A-6222-4665-903F-921B34812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11-12: Thornfield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3FAEA56-B8DC-4491-95AF-8AD8EE642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45E75B2-6B42-493E-86C4-2E8A5E673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Narration: arrival; meeting Rochester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B421213-C4F4-4011-ADC2-70CFA5CA3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EDDEC06-24D7-4D22-885B-72B173F3B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Geography: the moor and the laughter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4643F72-FEE7-482A-BECC-3CF3E8773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EF6790D3-6612-40F6-B749-7BB5153F9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026631AA-20ED-4B7A-A40B-627D1ACC4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19</a:t>
            </a:r>
          </a:p>
        </p:txBody>
      </p:sp>
    </p:spTree>
    <p:extLst>
      <p:ext uri="{BB962C8B-B14F-4D97-AF65-F5344CB8AC3E}">
        <p14:creationId xmlns:p14="http://schemas.microsoft.com/office/powerpoint/2010/main" val="1544240238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E8E535A-F38C-4A82-9B6E-36A524EBB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8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D881361-2043-445F-8BFD-67C3BCDD9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05F441C-8F98-417C-97F3-74960B8D9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3586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44E4550-1376-441A-AD71-7F915EA90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39D28D9-02DE-41EE-96B9-E6215E0EC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Read Ch 13-14: Sparring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98013A1-5449-48A8-BF5B-12DE95CF7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DF75515-7DCD-4639-B307-712418268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Discuss: what draws them together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A579765-E591-47D6-94A3-6BFF905DE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E6"/>
          </a:solidFill>
          <a:ln xmlns:a="http://schemas.openxmlformats.org/drawingml/2006/main" w="14288">
            <a:solidFill>
              <a:srgbClr val="B89557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699C822-BA0B-4188-B112-BE198AF73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9353D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9353D"/>
                </a:solidFill>
                <a:latin typeface="Aptos"/>
                <a:ea typeface="Aptos"/>
                <a:cs typeface="Aptos"/>
              </a:rPr>
              <a:t>Literacy: Rochester's appeal and unease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CB9E7DD-C94F-4CFE-9552-3736FFE7C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7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7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F0480C91-2C6C-4E17-810D-85AFE04F5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358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367D17F8-B7CC-4199-8740-54A15B7FE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19</a:t>
            </a:r>
          </a:p>
        </p:txBody>
      </p:sp>
    </p:spTree>
    <p:extLst>
      <p:ext uri="{BB962C8B-B14F-4D97-AF65-F5344CB8AC3E}">
        <p14:creationId xmlns:p14="http://schemas.microsoft.com/office/powerpoint/2010/main" val="584039430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2026-08-05T15:44:14.2490000Z</dcterms:created>
  <dcterms:modified xsi:type="dcterms:W3CDTF">2026-08-05T15:44:14.2490000Z</dcterms:modified>
</coreProperties>
</file>