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45b1008afaf4f21" /><Relationship Type="http://schemas.openxmlformats.org/officeDocument/2006/relationships/extended-properties" Target="/docProps/app.xml" Id="R573d5f3721004ce8" /><Relationship Type="http://schemas.openxmlformats.org/officeDocument/2006/relationships/officeDocument" Target="/ppt/presentation.xml" Id="Rd8c11b2cc2f648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a7b9abc1794f07"/>
  </p:sldMasterIdLst>
  <p:notesMasterIdLst>
    <p:notesMasterId xmlns:r="http://schemas.openxmlformats.org/officeDocument/2006/relationships" r:id="R198fe7835ce94d7a"/>
  </p:notesMasterIdLst>
  <p:sldIdLst>
    <p:sldId xmlns:r="http://schemas.openxmlformats.org/officeDocument/2006/relationships" id="256" r:id="R00142f25beb347b4"/>
    <p:sldId xmlns:r="http://schemas.openxmlformats.org/officeDocument/2006/relationships" id="257" r:id="Rdf29fea18d454e80"/>
    <p:sldId xmlns:r="http://schemas.openxmlformats.org/officeDocument/2006/relationships" id="258" r:id="R41f5184c04134fb2"/>
    <p:sldId xmlns:r="http://schemas.openxmlformats.org/officeDocument/2006/relationships" id="259" r:id="Rccba317f91e941d8"/>
    <p:sldId xmlns:r="http://schemas.openxmlformats.org/officeDocument/2006/relationships" id="260" r:id="R6e57e800ed5e458e"/>
    <p:sldId xmlns:r="http://schemas.openxmlformats.org/officeDocument/2006/relationships" id="261" r:id="R7816b69efdf842d8"/>
    <p:sldId xmlns:r="http://schemas.openxmlformats.org/officeDocument/2006/relationships" id="262" r:id="R935e84eeeb884be1"/>
    <p:sldId xmlns:r="http://schemas.openxmlformats.org/officeDocument/2006/relationships" id="263" r:id="Rf71db4e1bf6e409f"/>
    <p:sldId xmlns:r="http://schemas.openxmlformats.org/officeDocument/2006/relationships" id="264" r:id="R584783882a414d4a"/>
    <p:sldId xmlns:r="http://schemas.openxmlformats.org/officeDocument/2006/relationships" id="265" r:id="Rcf19608c8c174262"/>
    <p:sldId xmlns:r="http://schemas.openxmlformats.org/officeDocument/2006/relationships" id="266" r:id="R6b7776f0e9114853"/>
    <p:sldId xmlns:r="http://schemas.openxmlformats.org/officeDocument/2006/relationships" id="267" r:id="R56db41fe68c548de"/>
    <p:sldId xmlns:r="http://schemas.openxmlformats.org/officeDocument/2006/relationships" id="268" r:id="R5786892986464b12"/>
    <p:sldId xmlns:r="http://schemas.openxmlformats.org/officeDocument/2006/relationships" id="269" r:id="Rfc66bcb3b8a8462c"/>
    <p:sldId xmlns:r="http://schemas.openxmlformats.org/officeDocument/2006/relationships" id="270" r:id="R674f2b8f7c3b4a84"/>
    <p:sldId xmlns:r="http://schemas.openxmlformats.org/officeDocument/2006/relationships" id="271" r:id="R2837a704750a47c1"/>
    <p:sldId xmlns:r="http://schemas.openxmlformats.org/officeDocument/2006/relationships" id="272" r:id="Rce0ae803809a41c3"/>
    <p:sldId xmlns:r="http://schemas.openxmlformats.org/officeDocument/2006/relationships" id="273" r:id="Rd01458b5f13b4e9e"/>
    <p:sldId xmlns:r="http://schemas.openxmlformats.org/officeDocument/2006/relationships" id="274" r:id="R322c56fbfbe04730"/>
    <p:sldId xmlns:r="http://schemas.openxmlformats.org/officeDocument/2006/relationships" id="275" r:id="Ra4549387f2594ae1"/>
    <p:sldId xmlns:r="http://schemas.openxmlformats.org/officeDocument/2006/relationships" id="276" r:id="R01dc1a4ed6be45dd"/>
    <p:sldId xmlns:r="http://schemas.openxmlformats.org/officeDocument/2006/relationships" id="277" r:id="R6d216adafe974339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834b9cba3e344ae" /><Relationship Type="http://schemas.openxmlformats.org/officeDocument/2006/relationships/slideMaster" Target="/ppt/slideMasters/slideMaster1.xml" Id="R69a7b9abc1794f07" /><Relationship Type="http://schemas.openxmlformats.org/officeDocument/2006/relationships/notesMaster" Target="/ppt/notesMasters/notesMaster1.xml" Id="R198fe7835ce94d7a" /><Relationship Type="http://schemas.openxmlformats.org/officeDocument/2006/relationships/presProps" Target="/ppt/presProps.xml" Id="Re635ba34a85b4139" /><Relationship Type="http://schemas.openxmlformats.org/officeDocument/2006/relationships/viewProps" Target="/ppt/viewProps.xml" Id="R513280dce800464b" /><Relationship Type="http://schemas.openxmlformats.org/officeDocument/2006/relationships/tableStyles" Target="/ppt/tableStyles.xml" Id="R7f4534b97f1d43e1" /><Relationship Type="http://schemas.openxmlformats.org/officeDocument/2006/relationships/slide" Target="/ppt/slides/slide1.xml" Id="R00142f25beb347b4" /><Relationship Type="http://schemas.openxmlformats.org/officeDocument/2006/relationships/slide" Target="/ppt/slides/slide2.xml" Id="Rdf29fea18d454e80" /><Relationship Type="http://schemas.openxmlformats.org/officeDocument/2006/relationships/slide" Target="/ppt/slides/slide3.xml" Id="R41f5184c04134fb2" /><Relationship Type="http://schemas.openxmlformats.org/officeDocument/2006/relationships/slide" Target="/ppt/slides/slide4.xml" Id="Rccba317f91e941d8" /><Relationship Type="http://schemas.openxmlformats.org/officeDocument/2006/relationships/slide" Target="/ppt/slides/slide5.xml" Id="R6e57e800ed5e458e" /><Relationship Type="http://schemas.openxmlformats.org/officeDocument/2006/relationships/slide" Target="/ppt/slides/slide6.xml" Id="R7816b69efdf842d8" /><Relationship Type="http://schemas.openxmlformats.org/officeDocument/2006/relationships/slide" Target="/ppt/slides/slide7.xml" Id="R935e84eeeb884be1" /><Relationship Type="http://schemas.openxmlformats.org/officeDocument/2006/relationships/slide" Target="/ppt/slides/slide8.xml" Id="Rf71db4e1bf6e409f" /><Relationship Type="http://schemas.openxmlformats.org/officeDocument/2006/relationships/slide" Target="/ppt/slides/slide9.xml" Id="R584783882a414d4a" /><Relationship Type="http://schemas.openxmlformats.org/officeDocument/2006/relationships/slide" Target="/ppt/slides/slide10.xml" Id="Rcf19608c8c174262" /><Relationship Type="http://schemas.openxmlformats.org/officeDocument/2006/relationships/slide" Target="/ppt/slides/slide11.xml" Id="R6b7776f0e9114853" /><Relationship Type="http://schemas.openxmlformats.org/officeDocument/2006/relationships/slide" Target="/ppt/slides/slide12.xml" Id="R56db41fe68c548de" /><Relationship Type="http://schemas.openxmlformats.org/officeDocument/2006/relationships/slide" Target="/ppt/slides/slide13.xml" Id="R5786892986464b12" /><Relationship Type="http://schemas.openxmlformats.org/officeDocument/2006/relationships/slide" Target="/ppt/slides/slide14.xml" Id="Rfc66bcb3b8a8462c" /><Relationship Type="http://schemas.openxmlformats.org/officeDocument/2006/relationships/slide" Target="/ppt/slides/slide15.xml" Id="R674f2b8f7c3b4a84" /><Relationship Type="http://schemas.openxmlformats.org/officeDocument/2006/relationships/slide" Target="/ppt/slides/slide16.xml" Id="R2837a704750a47c1" /><Relationship Type="http://schemas.openxmlformats.org/officeDocument/2006/relationships/slide" Target="/ppt/slides/slide17.xml" Id="Rce0ae803809a41c3" /><Relationship Type="http://schemas.openxmlformats.org/officeDocument/2006/relationships/slide" Target="/ppt/slides/slide18.xml" Id="Rd01458b5f13b4e9e" /><Relationship Type="http://schemas.openxmlformats.org/officeDocument/2006/relationships/slide" Target="/ppt/slides/slide19.xml" Id="R322c56fbfbe04730" /><Relationship Type="http://schemas.openxmlformats.org/officeDocument/2006/relationships/slide" Target="/ppt/slides/slide20.xml" Id="Ra4549387f2594ae1" /><Relationship Type="http://schemas.openxmlformats.org/officeDocument/2006/relationships/slide" Target="/ppt/slides/slide21.xml" Id="R01dc1a4ed6be45dd" /><Relationship Type="http://schemas.openxmlformats.org/officeDocument/2006/relationships/slide" Target="/ppt/slides/slide22.xml" Id="R6d216adafe97433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0bf64b71bdf4af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1a4b7d204774599" /><Relationship Type="http://schemas.openxmlformats.org/officeDocument/2006/relationships/notesMaster" Target="/ppt/notesMasters/notesMaster1.xml" Id="Rc0b3c132040345c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ff022a5952b495d" /><Relationship Type="http://schemas.openxmlformats.org/officeDocument/2006/relationships/notesMaster" Target="/ppt/notesMasters/notesMaster1.xml" Id="R70dc052c4187437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1ccda9862214888" /><Relationship Type="http://schemas.openxmlformats.org/officeDocument/2006/relationships/notesMaster" Target="/ppt/notesMasters/notesMaster1.xml" Id="R08cf55c086d94df4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722e4fe0b6ec4772" /><Relationship Type="http://schemas.openxmlformats.org/officeDocument/2006/relationships/notesMaster" Target="/ppt/notesMasters/notesMaster1.xml" Id="Rf8d109a8f3ef431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05e89aeae2e14965" /><Relationship Type="http://schemas.openxmlformats.org/officeDocument/2006/relationships/notesMaster" Target="/ppt/notesMasters/notesMaster1.xml" Id="R67671ef2814042a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66883df59574c89" /><Relationship Type="http://schemas.openxmlformats.org/officeDocument/2006/relationships/notesMaster" Target="/ppt/notesMasters/notesMaster1.xml" Id="R660eec6394814a60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f8bfdac77c94305" /><Relationship Type="http://schemas.openxmlformats.org/officeDocument/2006/relationships/notesMaster" Target="/ppt/notesMasters/notesMaster1.xml" Id="R8847d6140ebb418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f7f3466698474493" /><Relationship Type="http://schemas.openxmlformats.org/officeDocument/2006/relationships/notesMaster" Target="/ppt/notesMasters/notesMaster1.xml" Id="R10a6b1b51ab3436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08e95ae7c3904ecf" /><Relationship Type="http://schemas.openxmlformats.org/officeDocument/2006/relationships/notesMaster" Target="/ppt/notesMasters/notesMaster1.xml" Id="Rcba593a30ff84d1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90374ba3d1ec4058" /><Relationship Type="http://schemas.openxmlformats.org/officeDocument/2006/relationships/notesMaster" Target="/ppt/notesMasters/notesMaster1.xml" Id="Rf0fb3c433ea345c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77a22ad3e68d445a" /><Relationship Type="http://schemas.openxmlformats.org/officeDocument/2006/relationships/notesMaster" Target="/ppt/notesMasters/notesMaster1.xml" Id="Rebf5c2e7fc11444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d54800f4ac54a2f" /><Relationship Type="http://schemas.openxmlformats.org/officeDocument/2006/relationships/notesMaster" Target="/ppt/notesMasters/notesMaster1.xml" Id="R14f8b576e680449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c573e8d7faf34e3b" /><Relationship Type="http://schemas.openxmlformats.org/officeDocument/2006/relationships/notesMaster" Target="/ppt/notesMasters/notesMaster1.xml" Id="R1fb4b588a68d48b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d83d63a15b3f496b" /><Relationship Type="http://schemas.openxmlformats.org/officeDocument/2006/relationships/notesMaster" Target="/ppt/notesMasters/notesMaster1.xml" Id="Ra71d90966c9148a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21d4c4cfdf294205" /><Relationship Type="http://schemas.openxmlformats.org/officeDocument/2006/relationships/notesMaster" Target="/ppt/notesMasters/notesMaster1.xml" Id="Rf6638db1fb9c446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5c0183f185b45b0" /><Relationship Type="http://schemas.openxmlformats.org/officeDocument/2006/relationships/notesMaster" Target="/ppt/notesMasters/notesMaster1.xml" Id="Rfd8a7c921e714e6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19f0873bb4a4109" /><Relationship Type="http://schemas.openxmlformats.org/officeDocument/2006/relationships/notesMaster" Target="/ppt/notesMasters/notesMaster1.xml" Id="R115888c1fd6e4a0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cd200952d384220" /><Relationship Type="http://schemas.openxmlformats.org/officeDocument/2006/relationships/notesMaster" Target="/ppt/notesMasters/notesMaster1.xml" Id="R3e90f566d24a46f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9dcf5fecdc94a70" /><Relationship Type="http://schemas.openxmlformats.org/officeDocument/2006/relationships/notesMaster" Target="/ppt/notesMasters/notesMaster1.xml" Id="R622fb7683802457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563de2dd622432f" /><Relationship Type="http://schemas.openxmlformats.org/officeDocument/2006/relationships/notesMaster" Target="/ppt/notesMasters/notesMaster1.xml" Id="R4499c68aa49d40b4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206011df92e4596" /><Relationship Type="http://schemas.openxmlformats.org/officeDocument/2006/relationships/notesMaster" Target="/ppt/notesMasters/notesMaster1.xml" Id="R1b58828b74784b3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d8d8e9061e94ba5" /><Relationship Type="http://schemas.openxmlformats.org/officeDocument/2006/relationships/notesMaster" Target="/ppt/notesMasters/notesMaster1.xml" Id="R102896f659f248c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0c49522f2a4caf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063bfc6554a8f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d09b7e3a94462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98d53f08034185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00308ffab4095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1b5fd98484acf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d8c6a770d47b5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609ed9d244dba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31b1f131b4f06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a400de263b40e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ff6c2237e4024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36C1D99-1736-4F95-B78E-60036FCEFDB9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9BAFF06-9F13-41AE-81E2-E5EC3DBA2925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2AC6F9F4-D824-4E0D-9AE4-867F9E5B6A8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C950B91-9739-4190-AA99-01908D30124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221E232-D5AC-44E4-954C-AE5B4536814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5AA882E-7D2C-4805-96AE-980D5515F0A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F32905B9-E369-4372-BE7F-2A8638CCD722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2855A69-1E23-416A-81D9-16990CB97B6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73D24141-B001-448E-A090-BDAFECB0CFE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7467042-3867-4E62-A30D-7B552793B66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060E7602-500C-455A-9446-12A442A43D2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582D4BAC-9886-4555-8617-D737801D83B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4599B76-D0DC-4D12-9E4C-8154B0FA47C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0ED7E2D-B081-416F-9D62-A6403A8E53C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8467A3C-18D0-418C-AADC-A498882485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19F41C9-4C01-4EB0-8048-D91EE304A23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AB70AF64-33BB-4B5C-A217-26B87AE405C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7CBDEBC9-D053-46DD-90E2-69E5035B6A8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F86CA30-FA3C-4911-B369-60236FA1208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4B3D0D-978A-47D5-8EB0-40BFA756B18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7626A93-D00B-4EB3-88E5-7027BFCEC03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D426E2D9-1CFD-40CB-B126-2BE9D4EA2396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9771FD24-AF64-435F-8978-B38AD0ABE44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5F904BB8-A69F-4CDB-AB8F-21CDA35540D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C2C5383-89E2-40D9-BFEB-986F452DF13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29A7DA3-6348-4BCC-9E91-5E1A9150F2B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E03436A-91B5-4B34-A2D4-4DB82A97D8D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5CA2A2EB-1372-4706-B1DE-92615DAD804D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83DC88F5-2E27-4640-A45B-ADEE0B5603E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5BD1EB2E-F9EC-4598-9923-57D5885020E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E987D677-F021-4F1E-B2D3-9205536ADFE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5EADE5D-5CF5-4174-AB79-AD03B501012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5CEF1ABB-6CCB-4632-B56C-C39F3CC3A3FD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46475671-8B8B-4EB3-9187-CD576323CC6A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5A13040B-3F6C-4D46-941E-B82D9704B82E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5EBBF20D-5B1E-45B7-A125-3AA190CD1A09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361BCE1-4DFC-43FF-8D18-32B2454F125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A78E8F4F-EC1F-484D-A9A6-2C25B5719AF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2E0D5B6F-0FA3-4E15-97B2-DA383AF0C1F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13A309D-A7BF-42B2-9DBA-45E3C3E9F26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410543A3-D191-4957-ACE2-E368FE8B9C4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1D41007D-BBB2-460A-B6E9-14058A1974B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5457CB0A-9CCB-47E7-985A-9F978307B49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56EF81FB-A854-4AD1-9608-D01A2D0B4C7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C6B45807-D7CB-4165-B58D-A96495870B3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4291EE49-0BFE-44C6-BAD2-642E9269E4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FF96488-E8E6-4E2E-B86D-10D3D8F93B6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B7FEF58-A9DA-4024-8AA9-9445BF57A3EB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0AD463C0-2071-41EE-814B-3859898D666E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C7FB133B-E6E1-448D-9CEE-1DC7BB7FDB6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2F1EE945-ED86-4FF2-A53A-19FD976F6CD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4B82F781-161D-40FF-9F6F-F2E9184A2F8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EF0737A5-9A25-40A7-8C2D-0DBED4BA4F0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79D4C518-B9A3-4491-BCF9-47B9E3150C86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9EDD60DF-44A1-4039-AFE2-DFF5F67ADA25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1A00C04D-D659-48EC-A61E-0D7FA0C077D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4BD5CA3D-6149-4B73-8EB9-3AAB38A67E6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FE8DA195-952C-419A-A136-E1236B26D1D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195ad8bb7314611" /><Relationship Type="http://schemas.openxmlformats.org/officeDocument/2006/relationships/slideLayout" Target="/ppt/slideLayouts/slideLayout1.xml" Id="R8e2993d9b46e4566" /><Relationship Type="http://schemas.openxmlformats.org/officeDocument/2006/relationships/slideLayout" Target="/ppt/slideLayouts/slideLayout2.xml" Id="Re345b49b26a24da8" /><Relationship Type="http://schemas.openxmlformats.org/officeDocument/2006/relationships/slideLayout" Target="/ppt/slideLayouts/slideLayout3.xml" Id="Rb0fc0c86469b4f46" /><Relationship Type="http://schemas.openxmlformats.org/officeDocument/2006/relationships/slideLayout" Target="/ppt/slideLayouts/slideLayout4.xml" Id="R43c85d2034a44946" /><Relationship Type="http://schemas.openxmlformats.org/officeDocument/2006/relationships/slideLayout" Target="/ppt/slideLayouts/slideLayout5.xml" Id="Rbaee0079152947aa" /><Relationship Type="http://schemas.openxmlformats.org/officeDocument/2006/relationships/slideLayout" Target="/ppt/slideLayouts/slideLayout6.xml" Id="R353c3c7126f949b0" /><Relationship Type="http://schemas.openxmlformats.org/officeDocument/2006/relationships/slideLayout" Target="/ppt/slideLayouts/slideLayout7.xml" Id="R84fa144b485a438b" /><Relationship Type="http://schemas.openxmlformats.org/officeDocument/2006/relationships/slideLayout" Target="/ppt/slideLayouts/slideLayout8.xml" Id="R4b5c6368e72d4f54" /><Relationship Type="http://schemas.openxmlformats.org/officeDocument/2006/relationships/slideLayout" Target="/ppt/slideLayouts/slideLayout9.xml" Id="R3aede7941039496f" /><Relationship Type="http://schemas.openxmlformats.org/officeDocument/2006/relationships/slideLayout" Target="/ppt/slideLayouts/slideLayout10.xml" Id="Rc0c01a80a5994d7b" /><Relationship Type="http://schemas.openxmlformats.org/officeDocument/2006/relationships/slideLayout" Target="/ppt/slideLayouts/slideLayout11.xml" Id="Rc1dc83f9ba054d91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B455FD-0037-4FF3-9950-4EF7FA8D9D9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444AB5F5-EAA0-4FA9-84F2-1024A765DC6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AC2635C-10ED-4CC0-872A-3DD3CD74E000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FFF558AD-7A64-4F79-AD6A-04229DB0B24A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E8EA95FE-23A7-4859-88F7-04D59D5C265A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2993d9b46e4566"/>
    <p:sldLayoutId xmlns:r="http://schemas.openxmlformats.org/officeDocument/2006/relationships" id="2147483650" r:id="Re345b49b26a24da8"/>
    <p:sldLayoutId xmlns:r="http://schemas.openxmlformats.org/officeDocument/2006/relationships" id="2147483651" r:id="Rb0fc0c86469b4f46"/>
    <p:sldLayoutId xmlns:r="http://schemas.openxmlformats.org/officeDocument/2006/relationships" id="2147483652" r:id="R43c85d2034a44946"/>
    <p:sldLayoutId xmlns:r="http://schemas.openxmlformats.org/officeDocument/2006/relationships" id="2147483653" r:id="Rbaee0079152947aa"/>
    <p:sldLayoutId xmlns:r="http://schemas.openxmlformats.org/officeDocument/2006/relationships" id="2147483654" r:id="R353c3c7126f949b0"/>
    <p:sldLayoutId xmlns:r="http://schemas.openxmlformats.org/officeDocument/2006/relationships" id="2147483655" r:id="R84fa144b485a438b"/>
    <p:sldLayoutId xmlns:r="http://schemas.openxmlformats.org/officeDocument/2006/relationships" id="2147483656" r:id="R4b5c6368e72d4f54"/>
    <p:sldLayoutId xmlns:r="http://schemas.openxmlformats.org/officeDocument/2006/relationships" id="2147483657" r:id="R3aede7941039496f"/>
    <p:sldLayoutId xmlns:r="http://schemas.openxmlformats.org/officeDocument/2006/relationships" id="2147483658" r:id="Rc0c01a80a5994d7b"/>
    <p:sldLayoutId xmlns:r="http://schemas.openxmlformats.org/officeDocument/2006/relationships" id="2147483659" r:id="Rc1dc83f9ba054d91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ebccae2828b4b55" /><Relationship Type="http://schemas.openxmlformats.org/officeDocument/2006/relationships/image" Target="/ppt/media/image.png" Id="R66a8756f46c04290" /><Relationship Type="http://schemas.openxmlformats.org/officeDocument/2006/relationships/notesSlide" Target="/ppt/notesSlides/notesSlide1.xml" Id="Rfe10e9ca71e945d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a7664b817844254" /><Relationship Type="http://schemas.openxmlformats.org/officeDocument/2006/relationships/notesSlide" Target="/ppt/notesSlides/notesSlide10.xml" Id="Rd50b734664264c7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51208ae4e024f45" /><Relationship Type="http://schemas.openxmlformats.org/officeDocument/2006/relationships/notesSlide" Target="/ppt/notesSlides/notesSlide11.xml" Id="R41073a617ab8441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6a8f36a550b40ab" /><Relationship Type="http://schemas.openxmlformats.org/officeDocument/2006/relationships/notesSlide" Target="/ppt/notesSlides/notesSlide12.xml" Id="R32639089a9cb4ad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b85c9c09a4742f3" /><Relationship Type="http://schemas.openxmlformats.org/officeDocument/2006/relationships/notesSlide" Target="/ppt/notesSlides/notesSlide13.xml" Id="R17881f30bf434469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fedb43206df44ec" /><Relationship Type="http://schemas.openxmlformats.org/officeDocument/2006/relationships/notesSlide" Target="/ppt/notesSlides/notesSlide14.xml" Id="R28b9082fa083476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22fac243683476a" /><Relationship Type="http://schemas.openxmlformats.org/officeDocument/2006/relationships/notesSlide" Target="/ppt/notesSlides/notesSlide15.xml" Id="R2ba927cd488443c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e5ae08fad8c4938" /><Relationship Type="http://schemas.openxmlformats.org/officeDocument/2006/relationships/notesSlide" Target="/ppt/notesSlides/notesSlide16.xml" Id="R7f45b1b07d4e414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1b9f5e90e5946a2" /><Relationship Type="http://schemas.openxmlformats.org/officeDocument/2006/relationships/notesSlide" Target="/ppt/notesSlides/notesSlide17.xml" Id="Red94ffcd4e21458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3d50f40ae694fb4" /><Relationship Type="http://schemas.openxmlformats.org/officeDocument/2006/relationships/notesSlide" Target="/ppt/notesSlides/notesSlide18.xml" Id="Rc9901088166f453b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f6cf80394254f20" /><Relationship Type="http://schemas.openxmlformats.org/officeDocument/2006/relationships/notesSlide" Target="/ppt/notesSlides/notesSlide19.xml" Id="Rd385930d5d72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49889add2224a83" /><Relationship Type="http://schemas.openxmlformats.org/officeDocument/2006/relationships/notesSlide" Target="/ppt/notesSlides/notesSlide2.xml" Id="Rb731569d79e74eb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3cd09d3f58a428c" /><Relationship Type="http://schemas.openxmlformats.org/officeDocument/2006/relationships/notesSlide" Target="/ppt/notesSlides/notesSlide20.xml" Id="R44c965c088ef4cde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e3ea265f5994d89" /><Relationship Type="http://schemas.openxmlformats.org/officeDocument/2006/relationships/notesSlide" Target="/ppt/notesSlides/notesSlide21.xml" Id="R19a7665c2bc8492f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5b25978cbcb4ba4" /><Relationship Type="http://schemas.openxmlformats.org/officeDocument/2006/relationships/notesSlide" Target="/ppt/notesSlides/notesSlide22.xml" Id="Rb37c6612cdb4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aff9136bd6c48bc" /><Relationship Type="http://schemas.openxmlformats.org/officeDocument/2006/relationships/notesSlide" Target="/ppt/notesSlides/notesSlide3.xml" Id="R643c841b5e1e4f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f1ea57510dd46d8" /><Relationship Type="http://schemas.openxmlformats.org/officeDocument/2006/relationships/notesSlide" Target="/ppt/notesSlides/notesSlide4.xml" Id="R45a79ef9f5a643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d28a3ef2ac34d22" /><Relationship Type="http://schemas.openxmlformats.org/officeDocument/2006/relationships/notesSlide" Target="/ppt/notesSlides/notesSlide5.xml" Id="R972c2062a9e64b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ed772b67e874493" /><Relationship Type="http://schemas.openxmlformats.org/officeDocument/2006/relationships/notesSlide" Target="/ppt/notesSlides/notesSlide6.xml" Id="R359cfbed089142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2a7064b0b824eaf" /><Relationship Type="http://schemas.openxmlformats.org/officeDocument/2006/relationships/notesSlide" Target="/ppt/notesSlides/notesSlide7.xml" Id="R07de5b26c45649b8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780a0c7805a4ca9" /><Relationship Type="http://schemas.openxmlformats.org/officeDocument/2006/relationships/notesSlide" Target="/ppt/notesSlides/notesSlide8.xml" Id="R200437703c19484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d69953ba7724d6f" /><Relationship Type="http://schemas.openxmlformats.org/officeDocument/2006/relationships/notesSlide" Target="/ppt/notesSlides/notesSlide9.xml" Id="R93312e51ceae49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45D7A18-9901-45E9-B43D-2F28D60EB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D56B6CF0-AAE0-4173-85A1-C4BF8F71A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450" b="1">
                <a:solidFill>
                  <a:srgbClr val="3B342A"/>
                </a:solidFill>
                <a:latin typeface="Aptos Display"/>
                <a:ea typeface="Aptos Display"/>
                <a:cs typeface="Aptos Display"/>
              </a:defRPr>
            </a:pPr>
            <a:r>
              <a:rPr sz="3450" b="1">
                <a:solidFill>
                  <a:srgbClr val="3B342A"/>
                </a:solidFill>
                <a:latin typeface="Aptos Display"/>
                <a:ea typeface="Aptos Display"/>
                <a:cs typeface="Aptos Display"/>
              </a:rPr>
              <a:t>GREAT EXPECTATIONS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844EC41-2155-4499-97B0-4DA917B3C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7D6846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7D6846"/>
                </a:solidFill>
                <a:latin typeface="Aptos"/>
                <a:ea typeface="Aptos"/>
                <a:cs typeface="Aptos"/>
              </a:rPr>
              <a:t>Independent Living Book Study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a8756f46c0429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estuary-rule">
            <a:extLst xmlns:a="http://schemas.openxmlformats.org/drawingml/2006/main">
              <a:ext uri="{FF2B5EF4-FFF2-40B4-BE49-F238E27FC236}">
                <a16:creationId xmlns:a16="http://schemas.microsoft.com/office/drawing/2014/main" id="{3F012A02-D7A7-4DC1-B078-9F315145B4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1844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40316593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A033D1A-4A0E-43AC-8C35-B02B17A05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6EDAC53-A75A-4C11-B6C6-B51A4362C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F2C1FDC-496B-4EF9-AD4D-EBB61409F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557E6BD-5C56-42CE-951D-99C3CCB2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A9C5BA3-F839-41D4-9D6E-CE583CABC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22-24: A New Life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C515A1B-D6CC-414F-AB9F-2A0EE1007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57780C8E-D335-42ED-B5AA-98C7AB8B9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Herbert Pocket vs Pip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99F387C-481F-42F1-9A17-3DD9B4F7A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C1AA125-A1C5-4C11-9EBA-C145DAD10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History: being a 'gentleman'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EAE4B79-E997-4B7B-A544-4F30875B7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8E3C915C-6E90-426C-8873-5B321CC4D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D941DF28-1A01-4450-8580-FD92952AC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20</a:t>
            </a:r>
          </a:p>
        </p:txBody>
      </p:sp>
    </p:spTree>
    <p:extLst>
      <p:ext uri="{BB962C8B-B14F-4D97-AF65-F5344CB8AC3E}">
        <p14:creationId xmlns:p14="http://schemas.microsoft.com/office/powerpoint/2010/main" val="451142153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F771271D-F7B5-4AE4-A8C5-BEBEAD8DD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82223F8-1D93-40E3-86A0-9C23FF682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0ADEEA1-415C-4F33-9ECF-034C1D83A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4E6C2C4-1EC1-485F-ADF8-39A725790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4FAC66C-E9DB-4BB8-B3F7-F1BEC20EE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25-27: Joe's Visit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344834D-EF87-44A3-8C03-1000EF1DA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82C9CE6-7794-4417-9C50-9378B16EF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Pip's embarrassment at Joe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FA4CCE4-8669-44A4-9F5F-AFC401E53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A19E7F2-5E00-4D20-A6BF-9545C4102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Writing: Joe's private thoughts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26159AA-F178-43F9-A84B-3AEC356C1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C4A6CBD0-4130-4524-966B-856609E8E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893A1D18-E9D4-4D87-89FB-EAD003214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20</a:t>
            </a:r>
          </a:p>
        </p:txBody>
      </p:sp>
    </p:spTree>
    <p:extLst>
      <p:ext uri="{BB962C8B-B14F-4D97-AF65-F5344CB8AC3E}">
        <p14:creationId xmlns:p14="http://schemas.microsoft.com/office/powerpoint/2010/main" val="2133121111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B26FADD-4612-4B34-9FB3-E32E44187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FE915D2-44E1-46BE-A7ED-0B7397763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8118A0F-930D-48D8-8ADF-EBC1BB134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97AFCE5-16B1-4658-ABC4-63FDED9F6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4D20FC8-7521-45A8-AD6D-3571E30D8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28-30: Home Again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7B3340F-C343-4260-8F31-B636D70E5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F12C7A9-0031-4529-BBB0-49A0E4436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how has Pip changed?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05C0B91-C3FD-4006-8A31-FA2308DC1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939BF36-6E5C-4D8A-BB95-69223B98E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Estella's effect on Pip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341D8C1C-D949-4D71-A8A2-90F992893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B34FA067-9FDC-402A-A88D-65B7042B5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CC36D345-E46E-4BC9-B26C-2FDF90B7D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20</a:t>
            </a:r>
          </a:p>
        </p:txBody>
      </p:sp>
    </p:spTree>
    <p:extLst>
      <p:ext uri="{BB962C8B-B14F-4D97-AF65-F5344CB8AC3E}">
        <p14:creationId xmlns:p14="http://schemas.microsoft.com/office/powerpoint/2010/main" val="2066303292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E145691D-F2BE-43C0-A02B-C483C14FB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DCB0033-1D9B-42BE-9775-D019BE006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A9BECC7-D8D2-4461-8589-14884A7E1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7E1023E-88A3-4A65-91EF-0989D3F10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C67E3375-D35C-481B-9F96-E8D8A0186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31-33: London and Estella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FAFF56D-F26C-4D82-B9D2-F213A956D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02C3A2F-5506-4A60-B4DE-C88A753C5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Pip and Estella's bond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038879C-215C-4CF1-8B8F-3235BC328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74234A5-778E-4D70-BBF6-18C9B3C0B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Art: illustrate London life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24B0612-07A0-45D0-86B0-71E393141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1-accent">
            <a:extLst xmlns:a="http://schemas.openxmlformats.org/drawingml/2006/main">
              <a:ext uri="{FF2B5EF4-FFF2-40B4-BE49-F238E27FC236}">
                <a16:creationId xmlns:a16="http://schemas.microsoft.com/office/drawing/2014/main" id="{1949978B-C647-4720-9411-123CF8075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1-tag">
            <a:extLst xmlns:a="http://schemas.openxmlformats.org/drawingml/2006/main">
              <a:ext uri="{FF2B5EF4-FFF2-40B4-BE49-F238E27FC236}">
                <a16:creationId xmlns:a16="http://schemas.microsoft.com/office/drawing/2014/main" id="{50A6C7E3-37D5-4EAD-8552-2A51080D9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11  /  20</a:t>
            </a:r>
          </a:p>
        </p:txBody>
      </p:sp>
    </p:spTree>
    <p:extLst>
      <p:ext uri="{BB962C8B-B14F-4D97-AF65-F5344CB8AC3E}">
        <p14:creationId xmlns:p14="http://schemas.microsoft.com/office/powerpoint/2010/main" val="142543128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2190D7B-5529-450F-B8A0-338016C11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1DF79488-D057-4992-B2DC-9FDE2E6AB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617D467-8699-41CC-91C6-717C4C6C3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BCD399CE-FF13-4155-990A-3ECC6F9E1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CB07197-B492-4ED1-ADF0-70D2FD34C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34-36: Debt and Coming of Age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BAA983B-C496-4C4D-B74D-62C9BD720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ED07505F-D971-4DDC-BD1F-B8EBF2C93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money and status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97A209D-70D1-4FC5-BB1C-30A76E70D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0DD5636-5A02-48E2-817B-0C37FE295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PSHE: living beyond your means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316230D-2194-46EC-B6AB-2FF6DAB94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2-accent">
            <a:extLst xmlns:a="http://schemas.openxmlformats.org/drawingml/2006/main">
              <a:ext uri="{FF2B5EF4-FFF2-40B4-BE49-F238E27FC236}">
                <a16:creationId xmlns:a16="http://schemas.microsoft.com/office/drawing/2014/main" id="{F296F4DE-344D-4B13-9FF9-2E93554A2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2-tag">
            <a:extLst xmlns:a="http://schemas.openxmlformats.org/drawingml/2006/main">
              <a:ext uri="{FF2B5EF4-FFF2-40B4-BE49-F238E27FC236}">
                <a16:creationId xmlns:a16="http://schemas.microsoft.com/office/drawing/2014/main" id="{FB856353-FFC6-4E3C-9D42-CC463030D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12  /  20</a:t>
            </a:r>
          </a:p>
        </p:txBody>
      </p:sp>
    </p:spTree>
    <p:extLst>
      <p:ext uri="{BB962C8B-B14F-4D97-AF65-F5344CB8AC3E}">
        <p14:creationId xmlns:p14="http://schemas.microsoft.com/office/powerpoint/2010/main" val="1557799006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ADC1CF5-7DB7-4336-AD8B-1F69E62AC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0D39719-143F-49AE-89C1-53ECCDCFA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57C0B16-486F-46A4-940B-8CF3C582F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20587AA-B52D-4DC2-BDF8-B07F15E6D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7F29A09-3AC6-48A8-AEAD-B540A0221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37-39: The Benefactor Returns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7EF80E7-A2F4-4D4F-93B2-2A74CFC57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C910E23-6D08-415E-B370-5D3A27341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Narration: Magwitch's return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860ECC44-5CA8-4277-AD74-C8F7EAB23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43644737-0836-4EB5-B724-D3D9D48FF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the shock to Pip's dreams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60F2115-4B3A-4F7D-92B3-52B61B90D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3-accent">
            <a:extLst xmlns:a="http://schemas.openxmlformats.org/drawingml/2006/main">
              <a:ext uri="{FF2B5EF4-FFF2-40B4-BE49-F238E27FC236}">
                <a16:creationId xmlns:a16="http://schemas.microsoft.com/office/drawing/2014/main" id="{04ED19D8-C9F8-44F4-9737-3216E41AB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3-tag">
            <a:extLst xmlns:a="http://schemas.openxmlformats.org/drawingml/2006/main">
              <a:ext uri="{FF2B5EF4-FFF2-40B4-BE49-F238E27FC236}">
                <a16:creationId xmlns:a16="http://schemas.microsoft.com/office/drawing/2014/main" id="{60265F7A-1966-42CF-9702-0C81C125A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13  /  20</a:t>
            </a:r>
          </a:p>
        </p:txBody>
      </p:sp>
    </p:spTree>
    <p:extLst>
      <p:ext uri="{BB962C8B-B14F-4D97-AF65-F5344CB8AC3E}">
        <p14:creationId xmlns:p14="http://schemas.microsoft.com/office/powerpoint/2010/main" val="1111458860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BB81858-DDA5-43FF-88D6-877917D52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2FC75F0-F0AC-450B-9F80-189F71641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2C43267-2746-4B0E-AF8D-FDF0B2AC8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6B73DF2-9919-4C8D-A8C8-EDE4BCE18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F401064-B9BF-4C1A-AF25-99922CCD4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40-42: Magwitch's Story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661C483-BDC8-4CB2-B9CF-AF4336DC6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D55C8AD-EF6A-47F5-BE6F-2BFB0DD62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Narration: retell his life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142A94B-A934-4AB5-B8B4-7F75B0386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920CD41-EA21-42B3-9C8F-6CB636C01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History: hulks and transportation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2B1CCD10-81D5-4242-BB26-5B289761E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4-accent">
            <a:extLst xmlns:a="http://schemas.openxmlformats.org/drawingml/2006/main">
              <a:ext uri="{FF2B5EF4-FFF2-40B4-BE49-F238E27FC236}">
                <a16:creationId xmlns:a16="http://schemas.microsoft.com/office/drawing/2014/main" id="{1B26F008-8CD6-44B8-BF57-D3F9512D1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4-tag">
            <a:extLst xmlns:a="http://schemas.openxmlformats.org/drawingml/2006/main">
              <a:ext uri="{FF2B5EF4-FFF2-40B4-BE49-F238E27FC236}">
                <a16:creationId xmlns:a16="http://schemas.microsoft.com/office/drawing/2014/main" id="{44972044-40F2-4463-AF5B-1DFD4DC2E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14  /  20</a:t>
            </a:r>
          </a:p>
        </p:txBody>
      </p:sp>
    </p:spTree>
    <p:extLst>
      <p:ext uri="{BB962C8B-B14F-4D97-AF65-F5344CB8AC3E}">
        <p14:creationId xmlns:p14="http://schemas.microsoft.com/office/powerpoint/2010/main" val="789889061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7D5CE58-2B09-4D4B-B9C4-B652BA223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9A627C16-8348-4223-A41F-EE52BADB4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4482B5B-981C-4D29-830A-021282B69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6533DD1-97C2-46C2-9F77-99F0E8F72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356758D1-5FB2-46AF-A1F7-204981685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43-45: Danger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80588EC-830D-4A82-A318-A6861D216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8F535343-46A9-41B4-8CC2-F397D3FA5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why Estella chooses Drummle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7208267-8ACC-45F7-9D40-BF10F4FF9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96138D1-B815-4F76-A0B5-2A0F29661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the changing mood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A7C7367-D473-4172-B20F-47E4AAA99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5-accent">
            <a:extLst xmlns:a="http://schemas.openxmlformats.org/drawingml/2006/main">
              <a:ext uri="{FF2B5EF4-FFF2-40B4-BE49-F238E27FC236}">
                <a16:creationId xmlns:a16="http://schemas.microsoft.com/office/drawing/2014/main" id="{5886BB95-3461-4E35-B217-09C50F0FC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5-tag">
            <a:extLst xmlns:a="http://schemas.openxmlformats.org/drawingml/2006/main">
              <a:ext uri="{FF2B5EF4-FFF2-40B4-BE49-F238E27FC236}">
                <a16:creationId xmlns:a16="http://schemas.microsoft.com/office/drawing/2014/main" id="{E4121948-878C-493D-8D75-31C0C0AC9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15  /  20</a:t>
            </a:r>
          </a:p>
        </p:txBody>
      </p:sp>
    </p:spTree>
    <p:extLst>
      <p:ext uri="{BB962C8B-B14F-4D97-AF65-F5344CB8AC3E}">
        <p14:creationId xmlns:p14="http://schemas.microsoft.com/office/powerpoint/2010/main" val="780787682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6944DB9-652C-4B12-81A2-D0A5F78A4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9F39FB1-BCB0-43E3-A52A-9FB4A32D5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B9E1C05C-CCD9-432F-B2A6-DE1ED5579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852119F-1212-4EA8-A731-AF157F03C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7424D50-0DD4-4E22-82C8-FC4644E87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46-48: The Plan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1CC9814-563E-4006-82C2-66F57934E2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4FB7670-F94F-47E8-BA5B-69A88D52F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Narration: the plan to save Magwitch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9F8DE55-885E-4211-8CF5-B7B20B696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903C2D5-9912-4873-8363-44ABCEA7F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Pip's changing feelings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ED0171B-F1B2-413A-94DD-1523C803D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6-accent">
            <a:extLst xmlns:a="http://schemas.openxmlformats.org/drawingml/2006/main">
              <a:ext uri="{FF2B5EF4-FFF2-40B4-BE49-F238E27FC236}">
                <a16:creationId xmlns:a16="http://schemas.microsoft.com/office/drawing/2014/main" id="{7490561D-D0BB-4001-9AA4-5E1092C19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6-tag">
            <a:extLst xmlns:a="http://schemas.openxmlformats.org/drawingml/2006/main">
              <a:ext uri="{FF2B5EF4-FFF2-40B4-BE49-F238E27FC236}">
                <a16:creationId xmlns:a16="http://schemas.microsoft.com/office/drawing/2014/main" id="{59BE1A19-9AC1-4E26-ABA3-F5B962E11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16  /  20</a:t>
            </a:r>
          </a:p>
        </p:txBody>
      </p:sp>
    </p:spTree>
    <p:extLst>
      <p:ext uri="{BB962C8B-B14F-4D97-AF65-F5344CB8AC3E}">
        <p14:creationId xmlns:p14="http://schemas.microsoft.com/office/powerpoint/2010/main" val="2141802235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8C01C1A-4324-4C09-916E-188B6353A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0EE06F5-84A4-430F-AEB6-A5F18D658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052E832B-C9BB-432F-ADCE-96D21302A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582F2BB-D29F-45C5-AE8E-339FCD536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5FE76C8-D92E-4AAF-914E-47DFB18B4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49-51: Fire and Secrets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6D1D542-4396-4FFE-AFF0-6DC5E3DD9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2209804D-5ED1-4C05-B2A0-72C5CE14F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Miss Havisham's remorse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A66328D-25C7-451A-BD3E-9C688DB09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B904B52E-833D-4B63-B2B5-590DAB870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the secret of Estella's parents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CA60F831-57EB-452D-A5ED-C5225EEC0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7-accent">
            <a:extLst xmlns:a="http://schemas.openxmlformats.org/drawingml/2006/main">
              <a:ext uri="{FF2B5EF4-FFF2-40B4-BE49-F238E27FC236}">
                <a16:creationId xmlns:a16="http://schemas.microsoft.com/office/drawing/2014/main" id="{3EF792ED-BD55-4802-AA63-C13F86113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7-tag">
            <a:extLst xmlns:a="http://schemas.openxmlformats.org/drawingml/2006/main">
              <a:ext uri="{FF2B5EF4-FFF2-40B4-BE49-F238E27FC236}">
                <a16:creationId xmlns:a16="http://schemas.microsoft.com/office/drawing/2014/main" id="{7A9D7EA6-F42B-409D-8B46-9ED89F279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17  /  20</a:t>
            </a:r>
          </a:p>
        </p:txBody>
      </p:sp>
    </p:spTree>
    <p:extLst>
      <p:ext uri="{BB962C8B-B14F-4D97-AF65-F5344CB8AC3E}">
        <p14:creationId xmlns:p14="http://schemas.microsoft.com/office/powerpoint/2010/main" val="849460678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8C641B8-2289-414E-9A96-E2976A9C3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E12CC89-4398-411F-9EA1-F81F10A10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342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32531FE-392D-46BD-855F-BB8303E0F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3335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8F639E12-ED1F-4A73-9476-8161581BC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B3385F3B-DB00-4264-9606-2DBC751BD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3335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14113FD7-62AE-4540-9C23-B119F5B7F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C65946D9-F168-46B3-8E6A-354ACDC45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3335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C516E562-7958-40A9-9377-954CFEADF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History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4724A1DB-0006-4E54-AD30-57E914AE8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3335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D8F14A0D-9187-49C9-BCCC-82F7726F0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Great Expectations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6A7D8B26-B4C1-4479-A487-96C4971D5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3335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EAFC39C7-5D77-41FB-BC81-069F3898E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1297D246-E5F7-4F74-9CA9-5857E9451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3335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4AC331A2-1EBB-4A04-A5D9-048EFDBC4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1CF4C26F-7CE0-4BA3-9FE0-348FA0B06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3335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D4F20DCC-4882-4039-B530-438669B85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Character Tracker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1D465350-6E6F-42B7-B17C-90E476F8F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3335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9D610807-6B37-46C8-BB11-5644D56C2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Geography / Map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C66D5CA0-11B0-47AD-8F1D-AE6A63662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18440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08470403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0E173F0F-DD63-42D1-AFE9-6D41CCD95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03E9B80-F43B-47CE-AD68-68A85F973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AA5B507-19A4-49CE-A893-DB4264B9E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D78A907-B49A-421C-9EC7-E82A272F8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762A26BC-598C-4FBD-B153-12337BEF2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52-54: The River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2DEDDD6-A390-4FB2-9DFD-983EFE0EC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7346C8B-D286-4B8F-8C59-D4AF2B1C4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Drama: Orlick's trap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19ABAA2-52D3-4393-A345-460BC7212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E401C36-521C-4E83-8BA3-79B26BD35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Narration: the river escape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036E111-B8BC-47C1-B953-6BEA801F4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8-accent">
            <a:extLst xmlns:a="http://schemas.openxmlformats.org/drawingml/2006/main">
              <a:ext uri="{FF2B5EF4-FFF2-40B4-BE49-F238E27FC236}">
                <a16:creationId xmlns:a16="http://schemas.microsoft.com/office/drawing/2014/main" id="{61AED050-A791-4CB2-BF29-D78598F63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8-tag">
            <a:extLst xmlns:a="http://schemas.openxmlformats.org/drawingml/2006/main">
              <a:ext uri="{FF2B5EF4-FFF2-40B4-BE49-F238E27FC236}">
                <a16:creationId xmlns:a16="http://schemas.microsoft.com/office/drawing/2014/main" id="{6FC9777B-5116-4FAA-AD59-F139004AA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18  /  20</a:t>
            </a:r>
          </a:p>
        </p:txBody>
      </p:sp>
    </p:spTree>
    <p:extLst>
      <p:ext uri="{BB962C8B-B14F-4D97-AF65-F5344CB8AC3E}">
        <p14:creationId xmlns:p14="http://schemas.microsoft.com/office/powerpoint/2010/main" val="1770568520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E285E32-5BA7-42CC-A00F-8005A003A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F5C983A-5934-477F-BFA9-3D2905366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828587D-ABC3-4703-BF6C-9352A6A3D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9384D5E-9047-486D-86C1-DF160FB0C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1824CC9-3E70-4085-B2E6-2EE48B0DC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55-57: Loss and Kindness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5654D50A-EA5F-4403-B5CB-47AE5DB03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9413585-CD6B-410B-8452-1D84FCE14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Pip's view of Magwitch now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43E66BD-C6B8-4F9A-AADA-C891161FF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AEB8077A-770C-4784-88E6-07B808864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PSHE: Joe's quiet goodness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ED80448-A489-490F-9B95-ED4791F0F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9-accent">
            <a:extLst xmlns:a="http://schemas.openxmlformats.org/drawingml/2006/main">
              <a:ext uri="{FF2B5EF4-FFF2-40B4-BE49-F238E27FC236}">
                <a16:creationId xmlns:a16="http://schemas.microsoft.com/office/drawing/2014/main" id="{54999901-D256-49D3-B1DA-4E0DB54B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9-tag">
            <a:extLst xmlns:a="http://schemas.openxmlformats.org/drawingml/2006/main">
              <a:ext uri="{FF2B5EF4-FFF2-40B4-BE49-F238E27FC236}">
                <a16:creationId xmlns:a16="http://schemas.microsoft.com/office/drawing/2014/main" id="{4E4986C9-F0F9-4AB8-B94E-A286370EE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19  /  20</a:t>
            </a:r>
          </a:p>
        </p:txBody>
      </p:sp>
    </p:spTree>
    <p:extLst>
      <p:ext uri="{BB962C8B-B14F-4D97-AF65-F5344CB8AC3E}">
        <p14:creationId xmlns:p14="http://schemas.microsoft.com/office/powerpoint/2010/main" val="655734520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59A25B27-9BE2-420F-90FB-4487E785A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ACBD4C89-87D2-4035-9F01-13DF6396B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254F315-2302-4854-9CB2-7D7EFE682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1E431F2B-10F3-4A3D-A57A-8B553E8DF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0B575A6A-25A4-4C90-B0FB-A7D095B3B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58-59: The Reckoning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7D454C65-FB03-4853-B25F-7CABAF500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3C6D939-E5D2-4405-AA4F-94F0365A7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Wrap-up: what makes a 'gentleman'?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8443470-FC99-4C35-A0F7-3BFDF080E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6223BC1-3F10-4D5C-9434-DA153274A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Extension: Dickens' two endings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88D2C5E4-51BD-4122-ACB7-EB703C7AB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0-accent">
            <a:extLst xmlns:a="http://schemas.openxmlformats.org/drawingml/2006/main">
              <a:ext uri="{FF2B5EF4-FFF2-40B4-BE49-F238E27FC236}">
                <a16:creationId xmlns:a16="http://schemas.microsoft.com/office/drawing/2014/main" id="{8A70B121-923D-4FAF-8F2F-F03230C3C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0-tag">
            <a:extLst xmlns:a="http://schemas.openxmlformats.org/drawingml/2006/main">
              <a:ext uri="{FF2B5EF4-FFF2-40B4-BE49-F238E27FC236}">
                <a16:creationId xmlns:a16="http://schemas.microsoft.com/office/drawing/2014/main" id="{4395B38B-0D8D-491D-ADE0-2EFF190A9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20  /  20</a:t>
            </a:r>
          </a:p>
        </p:txBody>
      </p:sp>
    </p:spTree>
    <p:extLst>
      <p:ext uri="{BB962C8B-B14F-4D97-AF65-F5344CB8AC3E}">
        <p14:creationId xmlns:p14="http://schemas.microsoft.com/office/powerpoint/2010/main" val="505549473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245F891-C4BD-493A-87FE-723012605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BBA8005-135C-49AC-9098-A1C55FEDE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F0EEA4B3-EDE4-4099-80D9-9171319E5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CA141795-E1E1-43D9-8FF2-E688AAF21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0C64771-DF82-4EFC-ADF5-B32A8A369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1-3: The Marshes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45BD466C-65C0-48B3-AC5E-9460D4FF2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C39919F-1128-43C3-BB9D-BEB895618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Narration: Pip meets the convict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F1CC92B-708B-4494-998C-FA003F586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CE217FB3-6E1B-423F-B66A-701E89EBA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why does Pip help him?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4935DDA3-299B-4986-9F71-6C5B68C27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AE4863E3-A8E3-4A89-8D3F-4F92ED815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19ABA183-4D32-45BA-813E-2D63A5F2E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20</a:t>
            </a:r>
          </a:p>
        </p:txBody>
      </p:sp>
    </p:spTree>
    <p:extLst>
      <p:ext uri="{BB962C8B-B14F-4D97-AF65-F5344CB8AC3E}">
        <p14:creationId xmlns:p14="http://schemas.microsoft.com/office/powerpoint/2010/main" val="1188942313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D5E1599-7EA5-41D7-BE14-B76FB6B28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69AECB68-86FC-4211-BCC0-E17885AA5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F7D2809-4BF6-4ED6-ABF7-797FA7AC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DC38978-4B38-43DC-9662-8770D50E9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973025FA-E311-4B76-8B8D-BBE13CF06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4-6: Christmas and the Soldiers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EE7B575-8C30-43AA-99B9-52D1DB05E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E965BE6-7808-4EA8-B707-80277E149E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Narration: dinner and the hunt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0803C19-1FD5-48C8-9896-1788022E5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FEF30A2C-E806-4E94-A28E-70A6E32D1E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why take the blame for the theft?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F3B2F8C-FEF3-42B9-AE5B-736FF75AC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D4F65ADD-83BB-4E0E-8238-48A44A748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D59C481D-A63C-4FE2-B730-044F00481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20</a:t>
            </a:r>
          </a:p>
        </p:txBody>
      </p:sp>
    </p:spTree>
    <p:extLst>
      <p:ext uri="{BB962C8B-B14F-4D97-AF65-F5344CB8AC3E}">
        <p14:creationId xmlns:p14="http://schemas.microsoft.com/office/powerpoint/2010/main" val="206600616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F2EA4BE-7707-449F-B292-10AD00736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CC156E3-7941-4092-8318-8B1D9539F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D678A248-B0C3-400C-AE3F-CD1BAE720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0E769AC-7E69-42C9-A88A-8AE3EEA00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698AF33C-821A-413E-A943-45207EC57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7-9: Satis House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C1E6090-BBE4-46D9-9BD5-438F5B50E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79525E5-2085-4504-AA90-364C261DB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Art: draw the stopped-clock room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5B062CA9-E0B8-4851-9691-F41FCF66E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004C1AEE-5451-4491-B3FD-C55DC716B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why does 'common' wound Pip?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3DFB133-83A0-4BB2-9E2B-C9CCDB221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357E0DB6-BC2E-41A7-AEC1-2CE4ED499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79EC10F8-04C1-4D95-9754-29576A8C7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20</a:t>
            </a:r>
          </a:p>
        </p:txBody>
      </p:sp>
    </p:spTree>
    <p:extLst>
      <p:ext uri="{BB962C8B-B14F-4D97-AF65-F5344CB8AC3E}">
        <p14:creationId xmlns:p14="http://schemas.microsoft.com/office/powerpoint/2010/main" val="147932180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BB32666B-2D56-4C5A-ABBF-E7FA6CA25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A8E5793-BD23-4E86-8AAB-D7511E24D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C2382BB-C4A9-4A1C-A695-4A3F8A23D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00CB0912-FEAF-4F3D-8614-0CE2314FD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A599FFAD-282A-4E5B-90ED-3AF286D1D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10-12: A Change in Pip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684CBB73-4BC9-4B9C-976E-331E0EC7A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FBD69EC-CE06-4FAF-BCB8-72ABDAD33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how Estella changes Pip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DDB74F0A-1ED3-4F6D-A294-320EBF94B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F60DB7B-E453-487C-9DAC-36D195B9B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History: life for a poor Victorian family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F7714863-55BC-4A19-9A5A-23BD7E76F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C4E688A7-BD99-42B2-90EF-BD64FCF2D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07110116-B836-4068-B098-4A9271DF2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20</a:t>
            </a:r>
          </a:p>
        </p:txBody>
      </p:sp>
    </p:spTree>
    <p:extLst>
      <p:ext uri="{BB962C8B-B14F-4D97-AF65-F5344CB8AC3E}">
        <p14:creationId xmlns:p14="http://schemas.microsoft.com/office/powerpoint/2010/main" val="180424795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7E69DE5B-DF53-42FD-A82E-AF17DD579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5555B4D-9216-4FAA-AA95-6E3327BA4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44561016-B7A5-4371-A557-16E55BBA0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48609C1-36DD-4D7A-B3FE-A5BFB4E0F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0CFB445-7F31-4A94-8510-8C5065DDD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13-15: The Forge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AAF01ED-4E95-4406-8958-4EE815761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67457BEA-B110-4974-A0D5-D6A317F17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is Pip fair to Joe?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06FACE4D-D6B9-45C6-B5D8-0C643125A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DC6167F-0BCA-464F-ABF2-AB9862F26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Science/DT: the blacksmith's work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4B63908-8864-45AC-99BA-BCF65D5E2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1DB3B809-EC31-40D7-9D30-0D723D4DF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B04EF6BA-35CB-44E1-8D98-2F1B02BBA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20</a:t>
            </a:r>
          </a:p>
        </p:txBody>
      </p:sp>
    </p:spTree>
    <p:extLst>
      <p:ext uri="{BB962C8B-B14F-4D97-AF65-F5344CB8AC3E}">
        <p14:creationId xmlns:p14="http://schemas.microsoft.com/office/powerpoint/2010/main" val="80341381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DA0E1B7-18F7-4142-9B4D-29B6807A8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C1C8E9E-6D72-48A0-BA27-F055FEB2B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ED074C6B-CA00-46B2-81DF-3B3DFBAD3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D558047A-2284-438A-AD24-BB2BAB032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FD4C4832-33F7-4BED-AE6D-F30EB0519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16-18: Great Expectations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5A3F152-62F1-465F-A855-FDE6DECF3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9E2E34C-5B28-4B7D-BC50-933DFCCB4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Narration: Pip's sudden fortune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DBDDEAE-47A5-45BD-958E-D63413F22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3A6B6DAA-82B8-4A90-9A8A-936146109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Discuss: who does Pip assume his patron is?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7B4128D9-55E5-4F38-9DC8-CAE2EF838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9D02F8E7-0B7B-415C-8FAF-F5203F6D5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3BCD78ED-7EBB-4B38-BFB3-4982D2200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20</a:t>
            </a:r>
          </a:p>
        </p:txBody>
      </p:sp>
    </p:spTree>
    <p:extLst>
      <p:ext uri="{BB962C8B-B14F-4D97-AF65-F5344CB8AC3E}">
        <p14:creationId xmlns:p14="http://schemas.microsoft.com/office/powerpoint/2010/main" val="144570345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F875EC5-D387-4CDE-9CC1-0B4AAD7D1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BF7EC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87ED52A3-2FE8-4C83-8A77-416FFD943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23B6055-05E1-48AE-9994-796260A75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6C5E38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D612570-38A7-4AB6-9031-BF6305B02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19BEDC14-AA4E-4A81-8D01-451A5E5A4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Read Ch 19-21: To London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91DB6668-C2EF-4976-8758-794B37E7F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9531E402-22FE-451D-B275-34B0274CE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Narration: leaving home for the city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CE183803-31B6-4687-AE41-54F54DAB1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EE8DC"/>
          </a:solidFill>
          <a:ln xmlns:a="http://schemas.openxmlformats.org/drawingml/2006/main" w="14288">
            <a:solidFill>
              <a:srgbClr val="B18440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69EBCA3-D438-48AA-9A50-D270635EB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443C30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443C30"/>
                </a:solidFill>
                <a:latin typeface="Aptos"/>
                <a:ea typeface="Aptos"/>
                <a:cs typeface="Aptos"/>
              </a:rPr>
              <a:t>Geography: map Pip's journey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688F1DB-F1C9-4439-803A-D69DB6659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18440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18440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42F473F8-D986-457B-BB8A-C2695240A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C5E3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811DD006-3D2A-4660-A5A9-D895BFA38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20</a:t>
            </a:r>
          </a:p>
        </p:txBody>
      </p:sp>
    </p:spTree>
    <p:extLst>
      <p:ext uri="{BB962C8B-B14F-4D97-AF65-F5344CB8AC3E}">
        <p14:creationId xmlns:p14="http://schemas.microsoft.com/office/powerpoint/2010/main" val="1237630559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2026-08-05T15:16:42.7980000Z</dcterms:created>
  <dcterms:modified xsi:type="dcterms:W3CDTF">2026-08-05T15:16:42.7980000Z</dcterms:modified>
</coreProperties>
</file>