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2abf92cfb7f4a1d" /><Relationship Type="http://schemas.openxmlformats.org/officeDocument/2006/relationships/extended-properties" Target="/docProps/app.xml" Id="R525bda6f7bed4e0f" /><Relationship Type="http://schemas.openxmlformats.org/officeDocument/2006/relationships/officeDocument" Target="/ppt/presentation.xml" Id="Rbe8f0e9930e7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ebdc4f9ce4422"/>
  </p:sldMasterIdLst>
  <p:notesMasterIdLst>
    <p:notesMasterId xmlns:r="http://schemas.openxmlformats.org/officeDocument/2006/relationships" r:id="R29cb91904da64985"/>
  </p:notesMasterIdLst>
  <p:sldIdLst>
    <p:sldId xmlns:r="http://schemas.openxmlformats.org/officeDocument/2006/relationships" id="256" r:id="R3ec6e61aeac64f90"/>
    <p:sldId xmlns:r="http://schemas.openxmlformats.org/officeDocument/2006/relationships" id="257" r:id="Rd8d0cc4fccad4131"/>
    <p:sldId xmlns:r="http://schemas.openxmlformats.org/officeDocument/2006/relationships" id="258" r:id="Rf019fcb278a4431a"/>
    <p:sldId xmlns:r="http://schemas.openxmlformats.org/officeDocument/2006/relationships" id="259" r:id="Rfb5ef40ac2514d8f"/>
    <p:sldId xmlns:r="http://schemas.openxmlformats.org/officeDocument/2006/relationships" id="260" r:id="R10431546542f46c4"/>
    <p:sldId xmlns:r="http://schemas.openxmlformats.org/officeDocument/2006/relationships" id="261" r:id="R5983c40c96b34600"/>
    <p:sldId xmlns:r="http://schemas.openxmlformats.org/officeDocument/2006/relationships" id="262" r:id="Rd6995d4ba4084e3b"/>
    <p:sldId xmlns:r="http://schemas.openxmlformats.org/officeDocument/2006/relationships" id="263" r:id="Re80dddbb12354045"/>
    <p:sldId xmlns:r="http://schemas.openxmlformats.org/officeDocument/2006/relationships" id="264" r:id="R8e87fd0504ba40f3"/>
    <p:sldId xmlns:r="http://schemas.openxmlformats.org/officeDocument/2006/relationships" id="265" r:id="R0adc3dee398f41b7"/>
    <p:sldId xmlns:r="http://schemas.openxmlformats.org/officeDocument/2006/relationships" id="266" r:id="R9dabe9c66c93457e"/>
    <p:sldId xmlns:r="http://schemas.openxmlformats.org/officeDocument/2006/relationships" id="267" r:id="R41083ce77a9a47c8"/>
    <p:sldId xmlns:r="http://schemas.openxmlformats.org/officeDocument/2006/relationships" id="268" r:id="R699969d330bf4a76"/>
    <p:sldId xmlns:r="http://schemas.openxmlformats.org/officeDocument/2006/relationships" id="269" r:id="Red2b645235c64050"/>
    <p:sldId xmlns:r="http://schemas.openxmlformats.org/officeDocument/2006/relationships" id="270" r:id="R59247b7bfe8c4453"/>
    <p:sldId xmlns:r="http://schemas.openxmlformats.org/officeDocument/2006/relationships" id="271" r:id="R39dbdcec10ee456d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3165b487e8e472f" /><Relationship Type="http://schemas.openxmlformats.org/officeDocument/2006/relationships/slideMaster" Target="/ppt/slideMasters/slideMaster1.xml" Id="R01debdc4f9ce4422" /><Relationship Type="http://schemas.openxmlformats.org/officeDocument/2006/relationships/notesMaster" Target="/ppt/notesMasters/notesMaster1.xml" Id="R29cb91904da64985" /><Relationship Type="http://schemas.openxmlformats.org/officeDocument/2006/relationships/presProps" Target="/ppt/presProps.xml" Id="R019ee2882fac412d" /><Relationship Type="http://schemas.openxmlformats.org/officeDocument/2006/relationships/viewProps" Target="/ppt/viewProps.xml" Id="R4b76e4e7c6cf4108" /><Relationship Type="http://schemas.openxmlformats.org/officeDocument/2006/relationships/tableStyles" Target="/ppt/tableStyles.xml" Id="Rc511cf40cf32461f" /><Relationship Type="http://schemas.openxmlformats.org/officeDocument/2006/relationships/slide" Target="/ppt/slides/slide1.xml" Id="R3ec6e61aeac64f90" /><Relationship Type="http://schemas.openxmlformats.org/officeDocument/2006/relationships/slide" Target="/ppt/slides/slide2.xml" Id="Rd8d0cc4fccad4131" /><Relationship Type="http://schemas.openxmlformats.org/officeDocument/2006/relationships/slide" Target="/ppt/slides/slide3.xml" Id="Rf019fcb278a4431a" /><Relationship Type="http://schemas.openxmlformats.org/officeDocument/2006/relationships/slide" Target="/ppt/slides/slide4.xml" Id="Rfb5ef40ac2514d8f" /><Relationship Type="http://schemas.openxmlformats.org/officeDocument/2006/relationships/slide" Target="/ppt/slides/slide5.xml" Id="R10431546542f46c4" /><Relationship Type="http://schemas.openxmlformats.org/officeDocument/2006/relationships/slide" Target="/ppt/slides/slide6.xml" Id="R5983c40c96b34600" /><Relationship Type="http://schemas.openxmlformats.org/officeDocument/2006/relationships/slide" Target="/ppt/slides/slide7.xml" Id="Rd6995d4ba4084e3b" /><Relationship Type="http://schemas.openxmlformats.org/officeDocument/2006/relationships/slide" Target="/ppt/slides/slide8.xml" Id="Re80dddbb12354045" /><Relationship Type="http://schemas.openxmlformats.org/officeDocument/2006/relationships/slide" Target="/ppt/slides/slide9.xml" Id="R8e87fd0504ba40f3" /><Relationship Type="http://schemas.openxmlformats.org/officeDocument/2006/relationships/slide" Target="/ppt/slides/slide10.xml" Id="R0adc3dee398f41b7" /><Relationship Type="http://schemas.openxmlformats.org/officeDocument/2006/relationships/slide" Target="/ppt/slides/slide11.xml" Id="R9dabe9c66c93457e" /><Relationship Type="http://schemas.openxmlformats.org/officeDocument/2006/relationships/slide" Target="/ppt/slides/slide12.xml" Id="R41083ce77a9a47c8" /><Relationship Type="http://schemas.openxmlformats.org/officeDocument/2006/relationships/slide" Target="/ppt/slides/slide13.xml" Id="R699969d330bf4a76" /><Relationship Type="http://schemas.openxmlformats.org/officeDocument/2006/relationships/slide" Target="/ppt/slides/slide14.xml" Id="Red2b645235c64050" /><Relationship Type="http://schemas.openxmlformats.org/officeDocument/2006/relationships/slide" Target="/ppt/slides/slide15.xml" Id="R59247b7bfe8c4453" /><Relationship Type="http://schemas.openxmlformats.org/officeDocument/2006/relationships/slide" Target="/ppt/slides/slide16.xml" Id="R39dbdcec10ee456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3a4850d257f4f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2fd2e912f14a91" /><Relationship Type="http://schemas.openxmlformats.org/officeDocument/2006/relationships/notesMaster" Target="/ppt/notesMasters/notesMaster1.xml" Id="Rd1f07ea016e0499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1682fe2805641df" /><Relationship Type="http://schemas.openxmlformats.org/officeDocument/2006/relationships/notesMaster" Target="/ppt/notesMasters/notesMaster1.xml" Id="R5ed736022684442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daf3866d0d64bc5" /><Relationship Type="http://schemas.openxmlformats.org/officeDocument/2006/relationships/notesMaster" Target="/ppt/notesMasters/notesMaster1.xml" Id="Ra3ac8ec312b943c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ae9ebd5a1b645d3" /><Relationship Type="http://schemas.openxmlformats.org/officeDocument/2006/relationships/notesMaster" Target="/ppt/notesMasters/notesMaster1.xml" Id="Rb91829a4781e48e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44e22be51dc44bb" /><Relationship Type="http://schemas.openxmlformats.org/officeDocument/2006/relationships/notesMaster" Target="/ppt/notesMasters/notesMaster1.xml" Id="R15ddb59b0fcc472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887ff4863df4eda" /><Relationship Type="http://schemas.openxmlformats.org/officeDocument/2006/relationships/notesMaster" Target="/ppt/notesMasters/notesMaster1.xml" Id="R6c72ed662bbb455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7a86223de224507" /><Relationship Type="http://schemas.openxmlformats.org/officeDocument/2006/relationships/notesMaster" Target="/ppt/notesMasters/notesMaster1.xml" Id="Rf20d914c69ba475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8e0b2e296884603" /><Relationship Type="http://schemas.openxmlformats.org/officeDocument/2006/relationships/notesMaster" Target="/ppt/notesMasters/notesMaster1.xml" Id="R938fd19144b0478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ccb0f2a84d74f51" /><Relationship Type="http://schemas.openxmlformats.org/officeDocument/2006/relationships/notesMaster" Target="/ppt/notesMasters/notesMaster1.xml" Id="R5e66e9fb76c64f7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18ed905a3f740d5" /><Relationship Type="http://schemas.openxmlformats.org/officeDocument/2006/relationships/notesMaster" Target="/ppt/notesMasters/notesMaster1.xml" Id="R846695025cd043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426fe62000045de" /><Relationship Type="http://schemas.openxmlformats.org/officeDocument/2006/relationships/notesMaster" Target="/ppt/notesMasters/notesMaster1.xml" Id="R5ef9680ec17542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2e41175ed74f07" /><Relationship Type="http://schemas.openxmlformats.org/officeDocument/2006/relationships/notesMaster" Target="/ppt/notesMasters/notesMaster1.xml" Id="R1eb1650a86be49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e065075ec4a4aa3" /><Relationship Type="http://schemas.openxmlformats.org/officeDocument/2006/relationships/notesMaster" Target="/ppt/notesMasters/notesMaster1.xml" Id="R56658cf2c53f47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17dc4007ff4d2f" /><Relationship Type="http://schemas.openxmlformats.org/officeDocument/2006/relationships/notesMaster" Target="/ppt/notesMasters/notesMaster1.xml" Id="R6f17d6f67de44fa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f18bb3b44364027" /><Relationship Type="http://schemas.openxmlformats.org/officeDocument/2006/relationships/notesMaster" Target="/ppt/notesMasters/notesMaster1.xml" Id="R25a89d53a7c341f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567cccd92b47fc" /><Relationship Type="http://schemas.openxmlformats.org/officeDocument/2006/relationships/notesMaster" Target="/ppt/notesMasters/notesMaster1.xml" Id="R549be8dae0d848b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f853e6cda44a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ea1f83258426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4abcd91bb4aa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5e1b0655742c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f2301ce9046a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013bcbd974e7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8cf2e8e1348f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3a2c8e3ad4d7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fadd7c5ff405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86b3c641645a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e5831ff91432e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47B0E08-6576-4778-894D-4866E4C6E28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78B949C9-D5B8-447B-A6E7-233F1F1226F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D5E50E2-DC17-470B-BBB4-D6F4864D41F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72813ED-BD6C-4D2C-A443-CAF13B7D5A5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571B7F9-8826-44A4-95E8-1B9FCBCF51E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E03A6B7-881C-4ECC-908D-0CD70CC3ED6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5F43529-2E48-4039-BE33-029DE397615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4258FFA-6A72-4C93-BA2B-973E5F71128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8E272AA-FCA3-4D45-87FF-C5D53F48789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037D7F5-8083-499C-A826-4EB38354FD8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94AA500D-CCE6-4D1E-9DFE-25336327FF3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61EE1D5-664D-4747-89FB-2B831B7DA20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0416545-2802-414A-83D9-47EA79DACBB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BDD4F57-D281-457B-A4C8-EB2F4840C28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DC40C15-20F3-4BC7-AED1-F54B9BFAD4E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2845EF6-1FF0-4C6C-98B3-D09B831CB70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52D1164-B8D2-4596-93D3-C549138C25E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50729CB-88DD-48A2-B1E5-8348637EBC0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546E9AF-6F6F-4903-B062-70766237897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6CD4D42-0572-4495-9F79-92D165EBFE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F8D4405-1127-44B2-9F5A-468D096E735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4025CBA-35B5-40ED-8E6A-14059BFB15C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33A9258-E6F8-46DD-B199-6895A4A70DA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8446957-2BE7-4D60-99AE-588803A5A9C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35A5F11-0248-4F57-A8C3-92C59D23A9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9161216-2215-4943-B45E-B9BDF579C7A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6F57E73-5A9D-4B6A-B32E-86D86EB9940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DBCFDA1-F77F-43F0-8583-73C8EAA8596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A581EA1-06C2-412F-BB20-DDDA59CA82C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AE23B4E-C4AA-4669-BA17-7B69D4086DB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55E0360-AF65-43BA-80EC-3FC8F572DCF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43065B4-4769-4FA9-9657-A8CD3EE4A88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0539AE8-4A97-4CFA-A399-B2E795D674C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C8413B48-AA37-44A4-AFA2-ECC889CE487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B84474F4-6658-4D96-8FEB-06C587F24910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00774A01-293D-496A-84FD-C6BA6420C1C3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2430D936-7964-4AA2-A70F-247FD19233D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9532B1F-1595-4F06-BE92-AE0E60FAD75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7FEF75B-4177-4F0C-B4D2-2A2318DB1C5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5DB51A8-C561-4993-9A8E-03334D80861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0C2BB370-A5E3-4B81-A107-6495F327B6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A012AF18-F95C-4E85-BCE4-06EE2A5F90C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6A6D412F-0F05-4CA5-85B3-525A0D6CC0F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113A21C4-8772-4004-BF2A-06351BDE9BF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30BAEEA1-A0C7-45D0-8FFE-0BE6C8E4256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86938176-10F5-4BAD-BE94-C827F6FCE52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27E66D-B3E8-45C9-BC54-5DDC0E25D13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B15A901-F80C-4DB2-8D91-22CDC3048B3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5512935-09FE-4C14-9173-E3519427F24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1DC14DA-ACDE-4E42-BD9A-CAB67F0EF51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4F3E520-8BBD-4C44-94A6-C4DD7BAFDD8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32C7885-F353-43B2-8AC1-5DA3160F138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6D37A93-E0D2-47A1-B0C5-577870AD25C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AD4FDCB7-AB00-495C-9E88-74961E7D6622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C09D4BE3-9641-4D9B-958E-F307FE5C8F5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DB9D7C84-2492-415E-B3E3-CBC465A3B75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61014DA-C2E6-45E5-9BEA-46DF23DEF00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6ABCF21-2806-4B3A-B927-C15A6540CBD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ad06fb9901495b" /><Relationship Type="http://schemas.openxmlformats.org/officeDocument/2006/relationships/slideLayout" Target="/ppt/slideLayouts/slideLayout1.xml" Id="R832a0301bf644899" /><Relationship Type="http://schemas.openxmlformats.org/officeDocument/2006/relationships/slideLayout" Target="/ppt/slideLayouts/slideLayout2.xml" Id="R485923cd0a48434b" /><Relationship Type="http://schemas.openxmlformats.org/officeDocument/2006/relationships/slideLayout" Target="/ppt/slideLayouts/slideLayout3.xml" Id="Rc580a6481848462a" /><Relationship Type="http://schemas.openxmlformats.org/officeDocument/2006/relationships/slideLayout" Target="/ppt/slideLayouts/slideLayout4.xml" Id="R0ea5c3cd96b64d9a" /><Relationship Type="http://schemas.openxmlformats.org/officeDocument/2006/relationships/slideLayout" Target="/ppt/slideLayouts/slideLayout5.xml" Id="R78f3d5fe28bc447d" /><Relationship Type="http://schemas.openxmlformats.org/officeDocument/2006/relationships/slideLayout" Target="/ppt/slideLayouts/slideLayout6.xml" Id="Rc19205b42473416d" /><Relationship Type="http://schemas.openxmlformats.org/officeDocument/2006/relationships/slideLayout" Target="/ppt/slideLayouts/slideLayout7.xml" Id="R823a6aec2ffe487b" /><Relationship Type="http://schemas.openxmlformats.org/officeDocument/2006/relationships/slideLayout" Target="/ppt/slideLayouts/slideLayout8.xml" Id="R2af374cf47ed42fd" /><Relationship Type="http://schemas.openxmlformats.org/officeDocument/2006/relationships/slideLayout" Target="/ppt/slideLayouts/slideLayout9.xml" Id="Rd50660426ef3453d" /><Relationship Type="http://schemas.openxmlformats.org/officeDocument/2006/relationships/slideLayout" Target="/ppt/slideLayouts/slideLayout10.xml" Id="Rcde7fd6f0a2542b9" /><Relationship Type="http://schemas.openxmlformats.org/officeDocument/2006/relationships/slideLayout" Target="/ppt/slideLayouts/slideLayout11.xml" Id="R07c86b05512b400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2EA7E33A-0F1E-4D59-B0A3-3DB59713CF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0840DF7-61DC-4CBE-913D-127BEB7E034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51FD3E9-1B97-40C1-9637-50E1361939AA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4E68D1-02E0-4C25-94D3-DC49674033CA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2281224-990C-4E28-890C-B564DDCD80D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a0301bf644899"/>
    <p:sldLayoutId xmlns:r="http://schemas.openxmlformats.org/officeDocument/2006/relationships" id="2147483650" r:id="R485923cd0a48434b"/>
    <p:sldLayoutId xmlns:r="http://schemas.openxmlformats.org/officeDocument/2006/relationships" id="2147483651" r:id="Rc580a6481848462a"/>
    <p:sldLayoutId xmlns:r="http://schemas.openxmlformats.org/officeDocument/2006/relationships" id="2147483652" r:id="R0ea5c3cd96b64d9a"/>
    <p:sldLayoutId xmlns:r="http://schemas.openxmlformats.org/officeDocument/2006/relationships" id="2147483653" r:id="R78f3d5fe28bc447d"/>
    <p:sldLayoutId xmlns:r="http://schemas.openxmlformats.org/officeDocument/2006/relationships" id="2147483654" r:id="Rc19205b42473416d"/>
    <p:sldLayoutId xmlns:r="http://schemas.openxmlformats.org/officeDocument/2006/relationships" id="2147483655" r:id="R823a6aec2ffe487b"/>
    <p:sldLayoutId xmlns:r="http://schemas.openxmlformats.org/officeDocument/2006/relationships" id="2147483656" r:id="R2af374cf47ed42fd"/>
    <p:sldLayoutId xmlns:r="http://schemas.openxmlformats.org/officeDocument/2006/relationships" id="2147483657" r:id="Rd50660426ef3453d"/>
    <p:sldLayoutId xmlns:r="http://schemas.openxmlformats.org/officeDocument/2006/relationships" id="2147483658" r:id="Rcde7fd6f0a2542b9"/>
    <p:sldLayoutId xmlns:r="http://schemas.openxmlformats.org/officeDocument/2006/relationships" id="2147483659" r:id="R07c86b05512b4000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2d5f8cc63f54d29" /><Relationship Type="http://schemas.openxmlformats.org/officeDocument/2006/relationships/image" Target="/ppt/media/image.png" Id="R8b7bbad023084968" /><Relationship Type="http://schemas.openxmlformats.org/officeDocument/2006/relationships/notesSlide" Target="/ppt/notesSlides/notesSlide1.xml" Id="R5afc3c1a68ef4a3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e2c08419c9b47dc" /><Relationship Type="http://schemas.openxmlformats.org/officeDocument/2006/relationships/notesSlide" Target="/ppt/notesSlides/notesSlide10.xml" Id="R07f546e4f675441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86d054c2b1a445a" /><Relationship Type="http://schemas.openxmlformats.org/officeDocument/2006/relationships/notesSlide" Target="/ppt/notesSlides/notesSlide11.xml" Id="R907dd3a5de774c1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2c79415ae1445da" /><Relationship Type="http://schemas.openxmlformats.org/officeDocument/2006/relationships/notesSlide" Target="/ppt/notesSlides/notesSlide12.xml" Id="R86a67e0e1dd942c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de353fb95244d3" /><Relationship Type="http://schemas.openxmlformats.org/officeDocument/2006/relationships/notesSlide" Target="/ppt/notesSlides/notesSlide13.xml" Id="R1b00db4b55384a6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83b97ce7e414447" /><Relationship Type="http://schemas.openxmlformats.org/officeDocument/2006/relationships/notesSlide" Target="/ppt/notesSlides/notesSlide14.xml" Id="R270dc14f83d74a7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cabf50851f141f2" /><Relationship Type="http://schemas.openxmlformats.org/officeDocument/2006/relationships/notesSlide" Target="/ppt/notesSlides/notesSlide15.xml" Id="R00aff68d3ce44ec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cdec11f1fdb4fd1" /><Relationship Type="http://schemas.openxmlformats.org/officeDocument/2006/relationships/notesSlide" Target="/ppt/notesSlides/notesSlide16.xml" Id="R6be4995992f7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827b5fc2a59433b" /><Relationship Type="http://schemas.openxmlformats.org/officeDocument/2006/relationships/notesSlide" Target="/ppt/notesSlides/notesSlide2.xml" Id="Rf22d2071335e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d524ad837c24b11" /><Relationship Type="http://schemas.openxmlformats.org/officeDocument/2006/relationships/notesSlide" Target="/ppt/notesSlides/notesSlide3.xml" Id="R9f4843ab2db4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da0be16cb743ef" /><Relationship Type="http://schemas.openxmlformats.org/officeDocument/2006/relationships/notesSlide" Target="/ppt/notesSlides/notesSlide4.xml" Id="R0ecf961f972b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f3e754977d41e4" /><Relationship Type="http://schemas.openxmlformats.org/officeDocument/2006/relationships/notesSlide" Target="/ppt/notesSlides/notesSlide5.xml" Id="R302bb44977fb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ac37c04643b42ac" /><Relationship Type="http://schemas.openxmlformats.org/officeDocument/2006/relationships/notesSlide" Target="/ppt/notesSlides/notesSlide6.xml" Id="Rd1b67f2bba56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ad2283a058481d" /><Relationship Type="http://schemas.openxmlformats.org/officeDocument/2006/relationships/notesSlide" Target="/ppt/notesSlides/notesSlide7.xml" Id="R16b114c75a1144c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dcce7b225fc4633" /><Relationship Type="http://schemas.openxmlformats.org/officeDocument/2006/relationships/notesSlide" Target="/ppt/notesSlides/notesSlide8.xml" Id="Rdd67cd199c09406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98864614fcc4b01" /><Relationship Type="http://schemas.openxmlformats.org/officeDocument/2006/relationships/notesSlide" Target="/ppt/notesSlides/notesSlide9.xml" Id="Rd4f0cc55accd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DBA0DD1-2FBC-4C04-A173-BBB30F28D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C14CFFC-D0AF-4C8A-AA3A-47F33292E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1B3446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1B3446"/>
                </a:solidFill>
                <a:latin typeface="Aptos Display"/>
                <a:ea typeface="Aptos Display"/>
                <a:cs typeface="Aptos Display"/>
              </a:rPr>
              <a:t>FRANKENSTEIN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0091520-84C4-4F9B-95B6-09EC4A77D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5E6E75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5E6E75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7bbad02308496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arctic-rule">
            <a:extLst xmlns:a="http://schemas.openxmlformats.org/drawingml/2006/main">
              <a:ext uri="{FF2B5EF4-FFF2-40B4-BE49-F238E27FC236}">
                <a16:creationId xmlns:a16="http://schemas.microsoft.com/office/drawing/2014/main" id="{9CA1EF4E-9A10-4535-B4E8-377B4B646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47A3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5455393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6E582CE-ADE0-4A80-AE63-DBA26D820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105AC7F-D64E-432A-9FBB-6E1824A5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7AA1754-8749-4D9F-A18D-3EAA85D18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4DB050E-88EC-4E3B-A47E-0E46A8A8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554F673-5D05-4CA1-BDF2-C9A6CD38E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11-12: The Creature Speaks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53BFB32-E0D9-4306-ADE3-3AE61F97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A421D31-EE53-4FF5-AB52-D9EDA04B4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its first days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5F2B431-5A81-4713-B795-F30B9B7E9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F90A177-6227-4271-885A-FAA989316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hearing its own voice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EA7CCCB-EF86-486A-9CFE-0E93F551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F03AD226-BC5B-482A-87AC-AFBF79FE9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C8421C1D-CCBF-4570-81B5-2A3573918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182031403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A8978C1-325E-4D1C-8B4A-0740AA7E1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711C512-27FB-4E34-BA1E-796F5FC7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31B8678-FB91-4227-A1F3-4960A43ED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47A19C5-59CA-45D8-A0CB-E3C8B88F7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6B52F26-C0FF-4BF4-A74D-323C7B564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13-14: Learning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E699D16-B986-4A29-97B1-C69AF998E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D4A2721-43FC-4E6F-ABE5-D68DEB97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what the creature longs for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1A8444E-2889-4ADE-AB69-2D2A1761D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4A28E95-5C9E-423F-B307-C321B18B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Literacy: the creature's diary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FD6395E-E4CF-408B-8E1E-836D9C26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E08911DB-AD85-41DF-9694-C1EEDD1B8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8AF4BCC0-3BD9-453A-BB57-22F219F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74875417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4122FF5-BD5C-40F4-9847-DA13B6B51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CC7DFA8-EF83-453E-AAD1-E631980EC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38F121F-7E0D-4818-A7BF-9EA33F06B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FD0891F-F1DD-42F9-A912-DA665F3F2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50DDC64-5430-47D7-A57C-A13CF3A6E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15-16: Rejected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AE9CDAF-59DA-4286-8D35-96413BC45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F6D405F-403B-49A9-9E0C-6AE68D7C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who is to blame?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864E606-0478-41E2-9BCD-ABCF65772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EF9E4FC-227F-4290-9BDD-B90888E18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PSHE: rejection and loneliness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E5613CA-8A0F-41C0-8668-AA3E32E9A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2956DBEB-1EA2-42D1-B256-AB413EACE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BBCBC178-773E-4216-AA5F-2021F6E21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78722966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46CFA8A-6143-4948-A326-DFF4AE206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C0C25A3-31F8-4657-972C-E0EA6CB4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E1CBBDC-3FCF-4242-93C2-2E64C104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EBC6245-6148-4336-A825-4DBB63FB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BB0594E-038B-4AEB-8DD2-5434F34E5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17-18: The Demand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88FA163-9A42-4670-85DE-8CFBAD5C7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D43F5D3-EA6F-41DF-900B-F13C6C6DD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should Victor agree?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CB50159-1B37-4A04-B5F8-A88F2754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C74E900-1BD8-43B6-A914-7D2AACBBE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Geography: map his journey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72E229C-F0AA-45DA-8BEB-2ADD8C4E4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6D3F737-D119-4D1A-A543-7768E0909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EDD97726-A3C8-49C0-8F48-FA3D8613E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99247089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C050787-69B2-4C06-AB3E-0E18E034E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71A4C60-C422-4941-881C-175EF5020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DEF62AC-A728-4851-B675-4FDBEF61B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36682B2-8339-4A2D-BFEF-505751B54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8D08BD2-A077-4475-BF46-718A7755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19-20: The Broken Promise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AC29DE4-A2FE-44C9-98D5-D98E32408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40DA857-29E7-40C1-AF9D-CC043C137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the creature's vow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4988F42-77B1-447F-B3CA-49C34585D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F1E4AA6-A2B5-4566-8069-6B4F480C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was Victor right?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2C971F8-5623-419C-B705-6AE9BF854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F5F4C8C4-D9B8-4EE3-937D-10F82AA1D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BFA82851-E217-4F96-A7AF-98107DA7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91281107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9813760-24DB-45A3-811E-A88C86D8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34BA829-DECE-4A10-ACC2-5A120BE6D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F01EF33-C030-479A-870F-2BF88588F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F9FE8ED-FF39-44FD-824C-D78354DF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E1C77D2-5B78-47D1-A850-BD9EFE0F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21-22: Revenge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D1B0991-8AA8-4A73-AA63-30AC8DE8F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E85C618-B310-4008-839C-ECB6EBC57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the losses that follow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AE3F67D-C673-4C12-9B09-402CDD3A8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CF3EBA2-B268-45C3-BB5E-E66E5A8E6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building suspense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DA99BE1-4C54-4CF5-A10B-47DF153E5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FCC97680-F51B-4292-865D-5E829C19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5C2045D2-0E28-421A-9EB4-3B10DDEFA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105729750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35F986C-FD7B-47F0-BCFC-4EBE83A4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4D43818-3485-425E-BFC8-AFBDEEEF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EC6EB4F-B281-4966-8378-BE069D186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471DDF0-EB83-49C1-ADCB-3C15748B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A90B1A2-0095-45FC-AEDE-8A961B39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23-24: The Arctic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1DFD4F8-B395-4E6B-B4FA-1E8382B8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FB13254-C121-4C03-87A6-23F316A21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Wrap-up: who do you pity most?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620B69E-9C35-42E3-8B39-4D625664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05A8CBD-0E41-4A02-B4D1-5CF632866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Extension: maker or made - the real monster?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7395B21-E45C-4E62-BF4D-7FBAF38AB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3D43A97E-EA87-45BB-9898-D35B581E3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FF04A80D-5B8A-4240-BE68-96A346162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82528311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4168B3D-E495-4FB3-9C90-8E922C86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B4C9FAE-B992-4F5C-823B-2576A411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344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BC18C5B-0BE6-4FE4-A191-15CFCF66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77846E9C-A5D5-4738-B05A-CB26DFD88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E196D9A-E558-4306-A7D0-9ED095DD0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8EA4A52-D4A9-4BCA-B231-5FC347CBA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686A968-12D6-44D0-8027-FE82E903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D0ED179-9BB1-4F15-AA83-1220A209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898FA86-9BD0-4E0A-A30F-B9C390CAC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78203BC-6A3A-469F-B8F8-7F8B1A5D1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Frankenstein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C886F2C-6A1B-44F2-BDCB-9A6795C38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26D516F9-272B-4B0B-AD92-56C98FF6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C3001783-3AA9-4B5E-9E47-DFDF41FC4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1D63E689-D7B0-4312-A594-BC200CD5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7D1294A4-5646-4D8E-A357-BD4B72BA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E106CAA-EA2A-4886-B15B-A7FB9D071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Science / Ethics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EAA4D97-358B-4668-9791-A8E7B0AFD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3335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CE24A00C-FE47-40B0-A2E2-3BE381E1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09FB60EC-E297-49CE-BDEE-020C959C4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47A3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481943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C834648-0033-4833-B454-68C6DBEB8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89C1395-F22E-47F6-A133-7B38B2BAA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558739F-F1C9-447E-90D0-8D6036151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2D27139-7166-41A5-8959-537735ABF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7202422-0B10-46F1-86EA-4E179E3E2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Walton's Letters 1-4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C132614-068D-43A5-8A59-7C67496EE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C537357-3018-4E36-A529-2C955B23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who is Walton?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C85DA5E-9AD8-4A5A-8160-9C951BD8B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75D647E-6A9D-4DEC-83FE-5D2AC7E13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the effect of the 'frame'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37D75C9-5D4B-4E7F-AC53-8693880A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E9711AF1-B359-48B7-A3EC-D344F1131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926C4CE9-0DCE-4D10-AAF5-84C079972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119116269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21F1135-61DD-4FE3-864D-0F1A67E65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DC02D00-11A6-46B3-A2CD-4449BF41A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E62371-CA3B-4DA3-B6AA-5E5CF7B79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846A136-648F-44ED-832B-82C4165A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7844949-1B02-4488-A720-3CBCC41A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1-2: Geneva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2416323-4188-4C6F-93AE-64A09725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AF52482-A4EA-4C94-8E89-7F247992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Victor's childhood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4E36863-1DF7-41B7-8E86-AD87F07B1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0CDB55D-24BD-4F92-8640-ED76B3515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History: the Romantic age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828C7E9-9118-4515-B038-A4A3EE64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5E7FFBBF-16F0-431A-AC33-81F1FDEF9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19067D4D-7C2C-4BCC-9BD8-116CBCD81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163411488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D1E4736-E068-4307-AF01-77628616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602D8A4-BD51-4602-8FA2-44F0AEF5B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DCEE401-F739-4464-AF4A-2484776F2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B19E342-3111-4BC1-B75D-9DA11124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11A496C-F9B5-4682-9321-082DDBC3B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3-4: Ingolstadt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76BF2B0-D9A8-4A50-8671-19F8D56E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80981D1-B4A9-440A-BE15-D9018CCD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is his ambition dangerous?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79D2261-8BA0-4169-8111-FA34C3E2B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02597FC-73ED-400B-A8DC-D9599F55F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Science: galvanism and electricity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EBB71D7-F1D9-4100-B5B7-D634F7C04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349D3961-455A-4B04-82F8-15D194A0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42105B3A-F594-4DE4-8594-EFE61D3BC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168308954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C822212-9C5E-4B37-BE08-88C04A8EB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C5D9DAE-C8D5-4544-A09F-541708CA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E0766B-0F36-43FF-9623-1E037B81C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4AAD281-4D9C-4F90-9C6B-6A40DC8B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2D88F1D-1380-41F5-BF85-75C7F742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5: The Creation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AE072BF-BEB2-4598-83BE-F1FE5409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6F07C77-0F5B-46F0-9AF4-262FE7084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the creature awakes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DCB070F-E538-4DB9-A985-A379E74C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915E05E-B8D9-4F40-9F7C-8995D89C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what did Victor owe it?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9F7AD1F-9228-473A-BFF2-C0426A4B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653826C0-0F45-48AA-A651-7BC27F937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06835704-BC2D-468D-93BC-DD4C24AF7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1872615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C9BBDAA-BDB3-4A5B-AAFF-797704BDB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CADD669-C56D-4057-9E1C-ADB62B76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2070D2C-7EAE-4AFF-84E2-6B4FAB646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F988E86-7093-48FA-A2E8-230E029B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7DDF00E-31DD-4869-9BE1-548957AE3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6-7: Bad News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45936CC-6CC3-4FB3-9359-EFC267F7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15982A9-1770-44BB-91F0-47F8E5399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William is murdered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2CAF97B-A38C-475A-98AD-03297BC3A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369D9A3-BF46-4E3D-BEC4-821027F5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dread gathers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0866C96-1BD3-404E-9989-8FE283A4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265CEEA2-CA51-43F1-BD58-615E5FBB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E0ABFE64-9BFD-497B-89F8-3A857CB0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42733720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B780B8F-7D02-428D-A95F-FA41121C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8DB0C28-1D1F-4724-B1B5-94396CCC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7A01D50-456B-4BAE-B161-8EF8152C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FB45440-E086-49AD-B47A-C23510EF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6A025E7-75CD-4657-BC6F-C993E6F1A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8: Justice Denied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C4DF2E1-DE3D-4A76-A8EC-73ECCE693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140C9D3-5655-42E2-B32F-F4A1AD21F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Discuss: why Victor stays silent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1819441-024F-4D6F-9FAA-A740F0C1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6A38FC0-2F49-4995-8BF0-724E0FBED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PSHE: injustice and speaking up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53B9320-9BA1-4A45-85AC-1DAD46400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6214D9DC-6E65-4E96-B1C1-3A9F8FE46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D25D32FF-1AE4-4BF3-ADCD-56C879CCD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195157039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60D59AD-653D-4D8C-8B8B-2ABBABCB2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D20D691-DA08-4474-B531-B5ABEAA28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7EC599B-89CC-48FC-A842-BB5F604BB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426B6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DDF0D67-693C-4A93-897B-B8EA837A4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6942ADF-AEA5-4E8E-AEA9-5B935BE7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Read Ch 9-10: On the Glacier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C11833A-3E77-4B28-9351-166D982E2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B7A9D02-7198-482F-B7BB-28EF8F1DC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Narration: creator meets creation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0F08ECD-51A9-47E6-A6E4-663AF7FD6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EFF0"/>
          </a:solidFill>
          <a:ln xmlns:a="http://schemas.openxmlformats.org/drawingml/2006/main" w="14288">
            <a:solidFill>
              <a:srgbClr val="A47A3C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3337830-A1C2-4A46-8553-7BAD06D7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339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33943"/>
                </a:solidFill>
                <a:latin typeface="Aptos"/>
                <a:ea typeface="Aptos"/>
                <a:cs typeface="Aptos"/>
              </a:rPr>
              <a:t>Art: illustrate the meeting on the ice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04223D1-B050-4471-87F5-67ABDDB24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47A3C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47A3C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0565160F-B5DB-4920-9115-3855A061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066D4E4B-FCF0-4AA0-AAB1-27F932757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1088814171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2026-08-05T15:04:39.5210000Z</dcterms:created>
  <dcterms:modified xsi:type="dcterms:W3CDTF">2026-08-05T15:04:39.5220000Z</dcterms:modified>
</coreProperties>
</file>