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14ca9cfc7e34694" /><Relationship Type="http://schemas.openxmlformats.org/officeDocument/2006/relationships/extended-properties" Target="/docProps/app.xml" Id="Rf4eadf62d3894b4f" /><Relationship Type="http://schemas.openxmlformats.org/officeDocument/2006/relationships/officeDocument" Target="/ppt/presentation.xml" Id="R59f28fe61f09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160ea3fff4c17"/>
  </p:sldMasterIdLst>
  <p:notesMasterIdLst>
    <p:notesMasterId xmlns:r="http://schemas.openxmlformats.org/officeDocument/2006/relationships" r:id="R43e20e6f0d654a6d"/>
  </p:notesMasterIdLst>
  <p:sldIdLst>
    <p:sldId xmlns:r="http://schemas.openxmlformats.org/officeDocument/2006/relationships" id="256" r:id="Rce32b70e6961457e"/>
    <p:sldId xmlns:r="http://schemas.openxmlformats.org/officeDocument/2006/relationships" id="257" r:id="R2e6f93b4b6b2497d"/>
    <p:sldId xmlns:r="http://schemas.openxmlformats.org/officeDocument/2006/relationships" id="258" r:id="Rd78c465429264b28"/>
    <p:sldId xmlns:r="http://schemas.openxmlformats.org/officeDocument/2006/relationships" id="259" r:id="Re04760a7bb2548a7"/>
    <p:sldId xmlns:r="http://schemas.openxmlformats.org/officeDocument/2006/relationships" id="260" r:id="R6a10e1355c20467d"/>
    <p:sldId xmlns:r="http://schemas.openxmlformats.org/officeDocument/2006/relationships" id="261" r:id="R48568fed2ff349e6"/>
    <p:sldId xmlns:r="http://schemas.openxmlformats.org/officeDocument/2006/relationships" id="262" r:id="R4deabfb931b1465b"/>
    <p:sldId xmlns:r="http://schemas.openxmlformats.org/officeDocument/2006/relationships" id="263" r:id="R47a1a796e2754fe3"/>
    <p:sldId xmlns:r="http://schemas.openxmlformats.org/officeDocument/2006/relationships" id="264" r:id="R6d9cff9fc41249c0"/>
    <p:sldId xmlns:r="http://schemas.openxmlformats.org/officeDocument/2006/relationships" id="265" r:id="Rf189865a5a154f5a"/>
    <p:sldId xmlns:r="http://schemas.openxmlformats.org/officeDocument/2006/relationships" id="266" r:id="R39395d46bde746f5"/>
    <p:sldId xmlns:r="http://schemas.openxmlformats.org/officeDocument/2006/relationships" id="267" r:id="R55b4175a17684674"/>
    <p:sldId xmlns:r="http://schemas.openxmlformats.org/officeDocument/2006/relationships" id="268" r:id="R341f5622658e42d8"/>
    <p:sldId xmlns:r="http://schemas.openxmlformats.org/officeDocument/2006/relationships" id="269" r:id="R72de060b62ef49fc"/>
    <p:sldId xmlns:r="http://schemas.openxmlformats.org/officeDocument/2006/relationships" id="270" r:id="Rb06e60a6b9cd4070"/>
    <p:sldId xmlns:r="http://schemas.openxmlformats.org/officeDocument/2006/relationships" id="271" r:id="R24d789e9b3da439b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fdd81fb632b46a3" /><Relationship Type="http://schemas.openxmlformats.org/officeDocument/2006/relationships/slideMaster" Target="/ppt/slideMasters/slideMaster1.xml" Id="Rca1160ea3fff4c17" /><Relationship Type="http://schemas.openxmlformats.org/officeDocument/2006/relationships/notesMaster" Target="/ppt/notesMasters/notesMaster1.xml" Id="R43e20e6f0d654a6d" /><Relationship Type="http://schemas.openxmlformats.org/officeDocument/2006/relationships/presProps" Target="/ppt/presProps.xml" Id="R32294fc9db514903" /><Relationship Type="http://schemas.openxmlformats.org/officeDocument/2006/relationships/viewProps" Target="/ppt/viewProps.xml" Id="R9aa6ae2a5aa14fea" /><Relationship Type="http://schemas.openxmlformats.org/officeDocument/2006/relationships/tableStyles" Target="/ppt/tableStyles.xml" Id="R5f77ea763351477f" /><Relationship Type="http://schemas.openxmlformats.org/officeDocument/2006/relationships/slide" Target="/ppt/slides/slide1.xml" Id="Rce32b70e6961457e" /><Relationship Type="http://schemas.openxmlformats.org/officeDocument/2006/relationships/slide" Target="/ppt/slides/slide2.xml" Id="R2e6f93b4b6b2497d" /><Relationship Type="http://schemas.openxmlformats.org/officeDocument/2006/relationships/slide" Target="/ppt/slides/slide3.xml" Id="Rd78c465429264b28" /><Relationship Type="http://schemas.openxmlformats.org/officeDocument/2006/relationships/slide" Target="/ppt/slides/slide4.xml" Id="Re04760a7bb2548a7" /><Relationship Type="http://schemas.openxmlformats.org/officeDocument/2006/relationships/slide" Target="/ppt/slides/slide5.xml" Id="R6a10e1355c20467d" /><Relationship Type="http://schemas.openxmlformats.org/officeDocument/2006/relationships/slide" Target="/ppt/slides/slide6.xml" Id="R48568fed2ff349e6" /><Relationship Type="http://schemas.openxmlformats.org/officeDocument/2006/relationships/slide" Target="/ppt/slides/slide7.xml" Id="R4deabfb931b1465b" /><Relationship Type="http://schemas.openxmlformats.org/officeDocument/2006/relationships/slide" Target="/ppt/slides/slide8.xml" Id="R47a1a796e2754fe3" /><Relationship Type="http://schemas.openxmlformats.org/officeDocument/2006/relationships/slide" Target="/ppt/slides/slide9.xml" Id="R6d9cff9fc41249c0" /><Relationship Type="http://schemas.openxmlformats.org/officeDocument/2006/relationships/slide" Target="/ppt/slides/slide10.xml" Id="Rf189865a5a154f5a" /><Relationship Type="http://schemas.openxmlformats.org/officeDocument/2006/relationships/slide" Target="/ppt/slides/slide11.xml" Id="R39395d46bde746f5" /><Relationship Type="http://schemas.openxmlformats.org/officeDocument/2006/relationships/slide" Target="/ppt/slides/slide12.xml" Id="R55b4175a17684674" /><Relationship Type="http://schemas.openxmlformats.org/officeDocument/2006/relationships/slide" Target="/ppt/slides/slide13.xml" Id="R341f5622658e42d8" /><Relationship Type="http://schemas.openxmlformats.org/officeDocument/2006/relationships/slide" Target="/ppt/slides/slide14.xml" Id="R72de060b62ef49fc" /><Relationship Type="http://schemas.openxmlformats.org/officeDocument/2006/relationships/slide" Target="/ppt/slides/slide15.xml" Id="Rb06e60a6b9cd4070" /><Relationship Type="http://schemas.openxmlformats.org/officeDocument/2006/relationships/slide" Target="/ppt/slides/slide16.xml" Id="R24d789e9b3da439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0dc40278294445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9554bc961d2482c" /><Relationship Type="http://schemas.openxmlformats.org/officeDocument/2006/relationships/notesMaster" Target="/ppt/notesMasters/notesMaster1.xml" Id="R390ff6274e0644a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c6fe8c5786047c1" /><Relationship Type="http://schemas.openxmlformats.org/officeDocument/2006/relationships/notesMaster" Target="/ppt/notesMasters/notesMaster1.xml" Id="Ra2f8b41ce5e84f4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2bc0ab036e644f5" /><Relationship Type="http://schemas.openxmlformats.org/officeDocument/2006/relationships/notesMaster" Target="/ppt/notesMasters/notesMaster1.xml" Id="R85a199464a164df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6263583229a4b57" /><Relationship Type="http://schemas.openxmlformats.org/officeDocument/2006/relationships/notesMaster" Target="/ppt/notesMasters/notesMaster1.xml" Id="R1c9060cbf03e4a8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ec182232d654bb7" /><Relationship Type="http://schemas.openxmlformats.org/officeDocument/2006/relationships/notesMaster" Target="/ppt/notesMasters/notesMaster1.xml" Id="R07a932f4d3df436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3c9a2ec29ee4422" /><Relationship Type="http://schemas.openxmlformats.org/officeDocument/2006/relationships/notesMaster" Target="/ppt/notesMasters/notesMaster1.xml" Id="Re4637bb8a89644f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d8769150ba74f68" /><Relationship Type="http://schemas.openxmlformats.org/officeDocument/2006/relationships/notesMaster" Target="/ppt/notesMasters/notesMaster1.xml" Id="R2b3240cef9a9436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2c409be0ee24f50" /><Relationship Type="http://schemas.openxmlformats.org/officeDocument/2006/relationships/notesMaster" Target="/ppt/notesMasters/notesMaster1.xml" Id="R9c5fd4986de0410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dd35fdf980d4b41" /><Relationship Type="http://schemas.openxmlformats.org/officeDocument/2006/relationships/notesMaster" Target="/ppt/notesMasters/notesMaster1.xml" Id="R45657fc94a1541c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3772ce762b64dc1" /><Relationship Type="http://schemas.openxmlformats.org/officeDocument/2006/relationships/notesMaster" Target="/ppt/notesMasters/notesMaster1.xml" Id="R13a018fa2d8c479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a164a87d6b14b73" /><Relationship Type="http://schemas.openxmlformats.org/officeDocument/2006/relationships/notesMaster" Target="/ppt/notesMasters/notesMaster1.xml" Id="R2c4a66ea0afb4b8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fe3f33085464704" /><Relationship Type="http://schemas.openxmlformats.org/officeDocument/2006/relationships/notesMaster" Target="/ppt/notesMasters/notesMaster1.xml" Id="Rf7ac22aab2aa413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a426bb4963b4f65" /><Relationship Type="http://schemas.openxmlformats.org/officeDocument/2006/relationships/notesMaster" Target="/ppt/notesMasters/notesMaster1.xml" Id="Rf9294ba00dd0496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cbc67c4f96347f5" /><Relationship Type="http://schemas.openxmlformats.org/officeDocument/2006/relationships/notesMaster" Target="/ppt/notesMasters/notesMaster1.xml" Id="Rb12c51309c444de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75ec2e9f50f4c0a" /><Relationship Type="http://schemas.openxmlformats.org/officeDocument/2006/relationships/notesMaster" Target="/ppt/notesMasters/notesMaster1.xml" Id="R491d96c846c946d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baf42aad0fc4596" /><Relationship Type="http://schemas.openxmlformats.org/officeDocument/2006/relationships/notesMaster" Target="/ppt/notesMasters/notesMaster1.xml" Id="R12c37fc21c3947e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46562fe124b1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88a62ba6047d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2e03c55bb49f7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ef147b91e43b9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ccc139a304b4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8d38745614400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ebda6be5a4fc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d92e4367a468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5e3e64dcc4fdc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107a0386a47e8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d696af4314a1d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ADC49DC-13EE-4889-AADB-A9BDE1013F17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3F5A56EC-F90B-4389-AA60-3A115CF049ED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998F938-E9A6-4EEE-A0AB-61D31575264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CC67404-8C4D-42DD-BD63-0A7B68BB8FC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28077C6-651C-484C-980E-F5ECE0F56CA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1FAE2A7-1204-4366-B83D-AFBF73F4CFB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84B6CEE6-FAF7-4111-9D61-AF107DF89C2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3FD6135C-8617-4782-A2AF-2E375AD0D84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C9C329A-BA39-4F5D-A4C1-FF128D1039D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4627A34-4ADD-42F2-937B-C2C3A808F46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0B2D33D8-97EE-4A66-8FF1-323C1F5285A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C7DD5ABF-1BC7-486F-A610-367BBC3AB63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62D75EE-7AD4-46D7-A7B1-05C8E74E272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4D2811B-D9EB-4167-8B3F-D72BD1F0CFB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C1ACB58-3B56-41E1-8C46-7090D8924E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409BAF6-8A10-45F7-91E4-FC5838E2335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69C0C6B1-ACA5-4151-83B5-2DF46E8948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6399719-09A4-4509-B839-DA48A256906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0CCB18DD-4857-43EF-AB61-28FB46461FF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9808DF7A-0E45-4A9B-B122-D38084F80A6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5D0FA08-9255-45C4-87B9-E4F7BF17C0C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FFF8A759-9E11-43D7-9BC4-934E36EAF35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B882305B-6B92-4020-9FD8-A8DEE579931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78BFF3A-E9C7-44FA-956F-CB14BB6CCEB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E653010-165B-421C-B69A-8F2C8ADB4D9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F654325-7BC3-4B79-85A9-7AACCFB5E19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1BB371BE-5FDC-4B73-91CE-9B284B22667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32E76955-286D-4B8B-BFDD-413C7B317DC6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5A7E6969-9F46-46BD-81F0-CFC883A1C28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774925DF-94B2-44B2-99B1-C343B8B20A1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32F4D912-A3A8-4CD0-A8E2-D8CA3C8405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E7A0258-0873-41E6-8D18-2AAACF6261D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8A091A95-1901-4FD9-B6A1-F8AEDA6832E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1D16190F-FD83-4EE6-9C2F-7C19A0F394F4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BF944933-9700-4F66-8853-4AFEAF5F6F46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5D000DEC-4F21-4E73-8E8D-78521720CEDE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8AC06DC0-1170-4C5D-89FB-127690A2576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231CE89-CA74-4A76-A782-8C36CF786A3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DF9667D-C524-47A3-BB1B-6D3C1453465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387E15B-4BEE-4EA3-B653-F470A696FEF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21956E52-A3D3-41B2-BA67-5A85DFB0ACA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75D6DB89-4402-437D-8B4C-2AE3BC86D1B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6031AA6F-91CB-4717-82F8-8E1A0802DD2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675ABA17-C178-4DEF-9850-D92BCEB6FFE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85D05F75-7925-424E-AE05-7E2CAFF4208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AF2E2B79-2BC9-4B3B-997B-95A95528DFD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582F387-A3BF-4F25-ACEB-BC2F359D904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7D142B9-3537-46C9-B982-8099908F0058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FF2BE4CC-C74C-47B0-A052-C4963CE8636F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C909C3A8-43FD-4469-8CF5-1E6C33752DB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09D2CCF5-8295-47ED-B263-60622249725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E426EDC5-A25D-4965-9D16-54CE89F9BCC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EC70A5D-64FE-4F1D-A305-7FF1D3D597C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8FCA4AB3-4231-4F8A-B19D-F0DAD82684DB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F0E64D17-2361-4565-9423-BD65790DE1EA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AA85033C-58D0-4C73-8BFF-4487B524EEF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3C9D20E8-9AD7-4849-94E4-0B7EB69F03B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F45D57F2-1A88-4694-A99B-3274B93F6CA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848908ec4b045d6" /><Relationship Type="http://schemas.openxmlformats.org/officeDocument/2006/relationships/slideLayout" Target="/ppt/slideLayouts/slideLayout1.xml" Id="Rd53a2aaec37446ed" /><Relationship Type="http://schemas.openxmlformats.org/officeDocument/2006/relationships/slideLayout" Target="/ppt/slideLayouts/slideLayout2.xml" Id="R1b14466be78b49c4" /><Relationship Type="http://schemas.openxmlformats.org/officeDocument/2006/relationships/slideLayout" Target="/ppt/slideLayouts/slideLayout3.xml" Id="Rb1b2ded18bb94cc0" /><Relationship Type="http://schemas.openxmlformats.org/officeDocument/2006/relationships/slideLayout" Target="/ppt/slideLayouts/slideLayout4.xml" Id="Rc6ad4fc9656647c4" /><Relationship Type="http://schemas.openxmlformats.org/officeDocument/2006/relationships/slideLayout" Target="/ppt/slideLayouts/slideLayout5.xml" Id="Ree29e8de6cc94f75" /><Relationship Type="http://schemas.openxmlformats.org/officeDocument/2006/relationships/slideLayout" Target="/ppt/slideLayouts/slideLayout6.xml" Id="R96573dd7062d4708" /><Relationship Type="http://schemas.openxmlformats.org/officeDocument/2006/relationships/slideLayout" Target="/ppt/slideLayouts/slideLayout7.xml" Id="R3e658900085d45d6" /><Relationship Type="http://schemas.openxmlformats.org/officeDocument/2006/relationships/slideLayout" Target="/ppt/slideLayouts/slideLayout8.xml" Id="Rf3eefaa7805e4f48" /><Relationship Type="http://schemas.openxmlformats.org/officeDocument/2006/relationships/slideLayout" Target="/ppt/slideLayouts/slideLayout9.xml" Id="Rb05615add38845e6" /><Relationship Type="http://schemas.openxmlformats.org/officeDocument/2006/relationships/slideLayout" Target="/ppt/slideLayouts/slideLayout10.xml" Id="Rdc6876a9c0bf4081" /><Relationship Type="http://schemas.openxmlformats.org/officeDocument/2006/relationships/slideLayout" Target="/ppt/slideLayouts/slideLayout11.xml" Id="R13bf53d27b5c41f9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621D5CDD-3673-42D8-A582-EDBAE98971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C40CE811-9C40-4430-AD6E-83F8883E6BF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FFFDA05-1462-418D-A227-16028FAFE0A8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BBCD51EE-0193-480F-9863-F546955DC067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9139151-321C-47D1-B2F4-CF00C9A390D0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a2aaec37446ed"/>
    <p:sldLayoutId xmlns:r="http://schemas.openxmlformats.org/officeDocument/2006/relationships" id="2147483650" r:id="R1b14466be78b49c4"/>
    <p:sldLayoutId xmlns:r="http://schemas.openxmlformats.org/officeDocument/2006/relationships" id="2147483651" r:id="Rb1b2ded18bb94cc0"/>
    <p:sldLayoutId xmlns:r="http://schemas.openxmlformats.org/officeDocument/2006/relationships" id="2147483652" r:id="Rc6ad4fc9656647c4"/>
    <p:sldLayoutId xmlns:r="http://schemas.openxmlformats.org/officeDocument/2006/relationships" id="2147483653" r:id="Ree29e8de6cc94f75"/>
    <p:sldLayoutId xmlns:r="http://schemas.openxmlformats.org/officeDocument/2006/relationships" id="2147483654" r:id="R96573dd7062d4708"/>
    <p:sldLayoutId xmlns:r="http://schemas.openxmlformats.org/officeDocument/2006/relationships" id="2147483655" r:id="R3e658900085d45d6"/>
    <p:sldLayoutId xmlns:r="http://schemas.openxmlformats.org/officeDocument/2006/relationships" id="2147483656" r:id="Rf3eefaa7805e4f48"/>
    <p:sldLayoutId xmlns:r="http://schemas.openxmlformats.org/officeDocument/2006/relationships" id="2147483657" r:id="Rb05615add38845e6"/>
    <p:sldLayoutId xmlns:r="http://schemas.openxmlformats.org/officeDocument/2006/relationships" id="2147483658" r:id="Rdc6876a9c0bf4081"/>
    <p:sldLayoutId xmlns:r="http://schemas.openxmlformats.org/officeDocument/2006/relationships" id="2147483659" r:id="R13bf53d27b5c41f9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752171b7b9d4042" /><Relationship Type="http://schemas.openxmlformats.org/officeDocument/2006/relationships/image" Target="/ppt/media/image.png" Id="Rd35765547cb44174" /><Relationship Type="http://schemas.openxmlformats.org/officeDocument/2006/relationships/notesSlide" Target="/ppt/notesSlides/notesSlide1.xml" Id="Rf60075ec988e4e9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48f5944211247ca" /><Relationship Type="http://schemas.openxmlformats.org/officeDocument/2006/relationships/notesSlide" Target="/ppt/notesSlides/notesSlide10.xml" Id="R665e3695f8a5496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79502ee4aa84416" /><Relationship Type="http://schemas.openxmlformats.org/officeDocument/2006/relationships/notesSlide" Target="/ppt/notesSlides/notesSlide11.xml" Id="Rdc37eb1affad4a6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a7634cc3b33401b" /><Relationship Type="http://schemas.openxmlformats.org/officeDocument/2006/relationships/notesSlide" Target="/ppt/notesSlides/notesSlide12.xml" Id="R40420dbf5fec4cd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acb926db6744e5a" /><Relationship Type="http://schemas.openxmlformats.org/officeDocument/2006/relationships/notesSlide" Target="/ppt/notesSlides/notesSlide13.xml" Id="R836b2a89033c4d2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9da6c1ddb014c1b" /><Relationship Type="http://schemas.openxmlformats.org/officeDocument/2006/relationships/notesSlide" Target="/ppt/notesSlides/notesSlide14.xml" Id="Raf5b4e335175415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fb6c3017c6e4605" /><Relationship Type="http://schemas.openxmlformats.org/officeDocument/2006/relationships/notesSlide" Target="/ppt/notesSlides/notesSlide15.xml" Id="R8262e656a089488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a0868c0a2fa42a9" /><Relationship Type="http://schemas.openxmlformats.org/officeDocument/2006/relationships/notesSlide" Target="/ppt/notesSlides/notesSlide16.xml" Id="Rf4075eb2b231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50fa4b02af740d8" /><Relationship Type="http://schemas.openxmlformats.org/officeDocument/2006/relationships/notesSlide" Target="/ppt/notesSlides/notesSlide2.xml" Id="R4dd593942100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82f0050744346d4" /><Relationship Type="http://schemas.openxmlformats.org/officeDocument/2006/relationships/notesSlide" Target="/ppt/notesSlides/notesSlide3.xml" Id="R572cb99a7136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8ded54cf0554db3" /><Relationship Type="http://schemas.openxmlformats.org/officeDocument/2006/relationships/notesSlide" Target="/ppt/notesSlides/notesSlide4.xml" Id="R7b5a652b527a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36aef8bedf34c06" /><Relationship Type="http://schemas.openxmlformats.org/officeDocument/2006/relationships/notesSlide" Target="/ppt/notesSlides/notesSlide5.xml" Id="R6b6d944dbba448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36564cc407a49a0" /><Relationship Type="http://schemas.openxmlformats.org/officeDocument/2006/relationships/notesSlide" Target="/ppt/notesSlides/notesSlide6.xml" Id="Ra74da830f452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eb7e0a563d84506" /><Relationship Type="http://schemas.openxmlformats.org/officeDocument/2006/relationships/notesSlide" Target="/ppt/notesSlides/notesSlide7.xml" Id="R164219ddbf2f4b1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e1ccce7d4f64e54" /><Relationship Type="http://schemas.openxmlformats.org/officeDocument/2006/relationships/notesSlide" Target="/ppt/notesSlides/notesSlide8.xml" Id="Rec1f9fdeef3d4b4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53f240c24364009" /><Relationship Type="http://schemas.openxmlformats.org/officeDocument/2006/relationships/notesSlide" Target="/ppt/notesSlides/notesSlide9.xml" Id="R28dede27d31a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6E9E7D7-4D1E-44E1-A0ED-BB67F244E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E88792D9-3267-46D5-BD19-B156275EA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600" b="1">
                <a:solidFill>
                  <a:srgbClr val="2E2038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>
                <a:solidFill>
                  <a:srgbClr val="2E2038"/>
                </a:solidFill>
                <a:latin typeface="Aptos Display"/>
                <a:ea typeface="Aptos Display"/>
                <a:cs typeface="Aptos Display"/>
              </a:rPr>
              <a:t>DRACULA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FFEE737-B268-479C-BAD3-937BD78AF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845B6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845B62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5765547cb4417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gothic-rule">
            <a:extLst xmlns:a="http://schemas.openxmlformats.org/drawingml/2006/main">
              <a:ext uri="{FF2B5EF4-FFF2-40B4-BE49-F238E27FC236}">
                <a16:creationId xmlns:a16="http://schemas.microsoft.com/office/drawing/2014/main" id="{3B543957-B5D4-4377-AAE1-A3A1A4ABD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38B4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430301666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88CC2CC-A205-46C2-BBE9-7CC31B50E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390B411-D633-41C2-8D39-53B636515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BEC161A-93D9-419B-93CE-29E5D33EF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E643F7B-C631-4A75-99D0-7E17F8C41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64FD9DD-4F41-43A0-ACC3-5A9233711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15-16: The Un-Dead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459398B-AE21-49BD-BB1B-A4AD17F5C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9783427-14EA-4A8C-B4FB-C6648A799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Discuss: why the scene is so solemn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69BC654-B161-4085-941D-41F8F3855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176A581-7229-4DE2-A7A8-2684B8A06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Literacy: the narrators' voices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6C2C37C-440E-42CE-A48A-BF5162FED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09AC82A4-B3BA-468D-82B0-F91BCCC88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3AB4E1F7-34CF-4798-9456-E9B78319C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14</a:t>
            </a:r>
          </a:p>
        </p:txBody>
      </p:sp>
    </p:spTree>
    <p:extLst>
      <p:ext uri="{BB962C8B-B14F-4D97-AF65-F5344CB8AC3E}">
        <p14:creationId xmlns:p14="http://schemas.microsoft.com/office/powerpoint/2010/main" val="1593080089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22CEEEC-1321-49BF-8729-74D98BDD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3B96298-572D-4610-A2A4-038D6AF72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3C12DB3-F01E-4758-A687-50AF905EA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2F03A8F-7D59-40B5-9E49-AFCC4D103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C4C20DB-50CD-486B-834D-4B16C8016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17-18: The Hunters Unite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5AEE09E-801F-44FA-AC06-634AEEAD1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D08A6C0-62D2-4E90-8141-84BE8DC7D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Narration: the plan comes together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7BBBD34-D211-4DBE-B035-C8BE77042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8CB56C7-99F2-4444-B817-6D4377869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History: the hunters' technology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13C83C9-6ECD-47A8-BBBF-FF19B83D1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948640EE-58E3-4DF3-8E58-AEDA19730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ED2534DE-B1B2-4D6C-AB20-2BA69704A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14</a:t>
            </a:r>
          </a:p>
        </p:txBody>
      </p:sp>
    </p:spTree>
    <p:extLst>
      <p:ext uri="{BB962C8B-B14F-4D97-AF65-F5344CB8AC3E}">
        <p14:creationId xmlns:p14="http://schemas.microsoft.com/office/powerpoint/2010/main" val="142064230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1E614BE-756C-4584-93DA-FBD852A74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5503358-18DA-411F-BCFF-D868A83E5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73BB832-D32B-458D-8222-1FABFB127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3DBE98F-EAFE-4E9E-BF89-CB32F46F3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4FF2F69-1A51-4135-A8D5-8F35FA2C5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19-20: The Hunt Begins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CC84359-E7AF-4FE2-ADA6-48773C2B8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F08A124-6714-427E-A20E-4FE6AD35A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Narration: spoiling the earth-boxes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EC9EE67-1CEC-4644-B9BA-FF7A45F51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4834FEA8-4DAE-46D8-BBB3-3CE8C7BB3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Discuss: going on the attack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2CCAD11-CBCD-4529-8E44-480157EA8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B315B295-FBE5-4FB3-8E3D-5314C9D68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225D70B3-6581-4E60-9063-1D5B87A6E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14</a:t>
            </a:r>
          </a:p>
        </p:txBody>
      </p:sp>
    </p:spTree>
    <p:extLst>
      <p:ext uri="{BB962C8B-B14F-4D97-AF65-F5344CB8AC3E}">
        <p14:creationId xmlns:p14="http://schemas.microsoft.com/office/powerpoint/2010/main" val="1977617477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13EBC3B-7C87-4F83-BC03-5D0A9D5DE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1983EB5-6DCA-4E52-80D7-24AE1E83E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B6DCBC6-12F9-406D-B893-9C8D23DD0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EDFDEC0-4D71-4A8F-A86D-E3BB5ED4F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5E2DD08-9CF9-44DF-B355-E9F59C81C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21-22: Mina in Danger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FC57E12-F977-47BF-9E43-B5DA2C528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3D888B6-EBDA-46B1-A5F0-60C0D53C2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Discuss: the friends' response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951A2AD-6A74-45D3-A227-D9DCB5192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CC7D339-4224-41E4-B8EF-AA652EF0A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PSHE: courage under dread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A2ABDD3-445D-487B-99A7-EB560D4BD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3F62F6A7-854F-47C2-B74B-B0431DE4B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F2EC74B7-8893-4AE2-AD54-F9DECFBB6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14</a:t>
            </a:r>
          </a:p>
        </p:txBody>
      </p:sp>
    </p:spTree>
    <p:extLst>
      <p:ext uri="{BB962C8B-B14F-4D97-AF65-F5344CB8AC3E}">
        <p14:creationId xmlns:p14="http://schemas.microsoft.com/office/powerpoint/2010/main" val="123011573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5B073D1-B5DA-4606-B47E-F48C21E46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3B3B26C-5249-4606-830E-F12F22FC0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88AD33E-14AD-44DA-B421-1D022740D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EE505E2-2A47-4975-AD6A-E48153C1D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E6590DD-AF91-40C4-AB74-4DD5920FE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23-24: The Count Flees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D8632C9-6466-448E-ACF8-20D586AFC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D230634-DE74-42B5-B720-2921EB885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Narration: picking up the trail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14F2B69-78F7-4270-B382-BDDC09D3F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77B56FA-09BC-4FE3-A929-5A4D633D5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Geography: map the chase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9FB1F9A-A4A1-4D2B-AB0C-7207DA2D3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76D552DC-AAC9-4E51-A654-5005CDF6C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312FE5C6-79E9-42D4-B2F8-7A336F883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14</a:t>
            </a:r>
          </a:p>
        </p:txBody>
      </p:sp>
    </p:spTree>
    <p:extLst>
      <p:ext uri="{BB962C8B-B14F-4D97-AF65-F5344CB8AC3E}">
        <p14:creationId xmlns:p14="http://schemas.microsoft.com/office/powerpoint/2010/main" val="629097391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A0F1519-AAFB-4351-8006-C2FD60EC7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F680B34-2E92-49B2-806F-BEF9ECFD1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4CF4527-FBF7-4864-A613-3FF9D5989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69AC8C3-C25A-49F0-B5E3-D52356E61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972E575-9BB8-4874-9B9E-B0D6370FE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25-26: The Race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BCCC24A-F22C-4A40-BCC0-9F430FC24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6FD9F94-E7CB-4634-8C04-BB127FE4A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Discuss: winding up the tension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7A2EB66-5BAC-4DB3-AA11-7F25AB62D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205C54A-D396-405A-9286-5E1CF2DD6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Science: what hypnosis really is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AEB2010-ECF2-4F30-A349-4A8772321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91564D45-59BE-498C-9EE5-8307A64D7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F9B4CB56-77A0-4B3D-A6E2-CED61E0ED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14</a:t>
            </a:r>
          </a:p>
        </p:txBody>
      </p:sp>
    </p:spTree>
    <p:extLst>
      <p:ext uri="{BB962C8B-B14F-4D97-AF65-F5344CB8AC3E}">
        <p14:creationId xmlns:p14="http://schemas.microsoft.com/office/powerpoint/2010/main" val="1434146029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C0EB747-7853-460A-BB65-F92944D5C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E6C3356-1860-4A6C-925D-20B11B53C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0017451-F61A-4B45-B577-942BF1FCF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6EC748B-4267-46D4-9013-DFE67BD04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072ECEA-BA0B-464D-A9C9-CA1B28566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27: The Reckoning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C599E15-74D0-4CD3-9ABE-8BCA088BD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A7D7F11-3BE0-4457-ABA0-86F042851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Wrap-up: was the ending satisfying?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A02FF5B-03DE-4CFE-846D-657DE2F3E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2554EA8-6849-4D9F-881F-154EA492D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Extension: the fears Dracula gives shape to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553875D-7AD4-4C23-979E-22D8183BD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D45F38E0-63D8-4D85-A1B9-F6D57DD76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DD09228E-5228-4C33-8F9B-01067009F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14</a:t>
            </a:r>
          </a:p>
        </p:txBody>
      </p:sp>
    </p:spTree>
    <p:extLst>
      <p:ext uri="{BB962C8B-B14F-4D97-AF65-F5344CB8AC3E}">
        <p14:creationId xmlns:p14="http://schemas.microsoft.com/office/powerpoint/2010/main" val="238946408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29BC632-2BB3-4962-96C9-ADE0C2A5C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579A3C0-06DD-4B88-9221-C52395D01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20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A72A3D14-68A7-4884-B7AE-B0B5AAFAB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3335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848E3414-A6C8-4757-9985-232B4E5FC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3E09870E-325D-4A30-8C30-C3D131F82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3335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B44C0E81-43E0-4A40-BD8C-E06A394A3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E427D470-A68D-4A58-9EB5-9EE18FC29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3335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234699B4-9DC2-4FBE-B00E-5BBC3EB96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BA57F6C6-68CB-4CD6-B013-EEBABD8F7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3335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4FD0826-17F6-485F-892F-DDC43189B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Dracula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18681FAF-3520-4D41-B564-218A97FC6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3335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FE9C55B7-7E21-47D4-9C74-11463D748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69006471-8CEC-492E-BF25-4A78C09FB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3335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E1DBFE8C-1363-4CDA-8BA6-5AC039EAD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9C901C97-A3A2-42D9-8105-7704B8A02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3335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714E430F-5577-4228-ACA9-EBD02732A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Suspense Notes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A011BB3A-C6EA-44C0-9301-1DE83C958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3335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6304FD07-2391-4A85-AA55-B57F0631A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Geography / Map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039312C1-AFD3-4577-80A1-8575C734B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38B4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0841591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A9D1D5B-AF78-4340-A81E-2EAA6846A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FAE042F-3EF1-4CC0-8B4E-7DFF12785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9E1FC1C-6351-432A-B3E3-A61A1D281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E0E103E-67C8-4684-B2DA-9357A35A0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B53BB04-CD77-486F-95F7-C7553E8AE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1-2: Into the Mountains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1EAD2C0-C78A-425C-AD99-BEBA4FEF6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6AB877E-B0D6-450E-AD73-7642CC550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Narration: the journey to the castle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8C13051-7BED-4483-A464-DECD48C2E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3AF5F91-FC96-4F00-99D3-929CB17EB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Discuss: the early warning signs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C6B6843-4AC2-462C-8BA1-7EED92078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3A305502-7F93-4736-AFF1-73B1FA87E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84CB37E5-451C-4AB9-8D8D-42BDF0025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14</a:t>
            </a:r>
          </a:p>
        </p:txBody>
      </p:sp>
    </p:spTree>
    <p:extLst>
      <p:ext uri="{BB962C8B-B14F-4D97-AF65-F5344CB8AC3E}">
        <p14:creationId xmlns:p14="http://schemas.microsoft.com/office/powerpoint/2010/main" val="58618789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0AF303F-AC65-4628-8627-0B2392EEA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7A56847-4E0B-49DE-8773-B1409F99F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61CE031-21B9-4BDA-9CB8-53C5613AC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C59E99A-DD82-440F-8887-63AE4297B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728E7D3-2F02-4252-83CF-F72FD5EC5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3-4: A Prisoner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310D786-349B-4A71-8EDC-D6AD612A2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FE9C730-3533-463A-8B36-84A5A8B47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Narration: Harker's escape attempt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A272DDC-A21B-4685-A72A-0BA186FAD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0C74CF4-8099-4EED-97E9-9AB74EC8E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Art: illustrate Castle Dracula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80288C0-CB13-4003-9D1A-AF602F5C7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BAED83A0-0E0F-4DF7-B3C6-34FA47322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0FB31622-BDAF-4365-93D9-596F0232E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14</a:t>
            </a:r>
          </a:p>
        </p:txBody>
      </p:sp>
    </p:spTree>
    <p:extLst>
      <p:ext uri="{BB962C8B-B14F-4D97-AF65-F5344CB8AC3E}">
        <p14:creationId xmlns:p14="http://schemas.microsoft.com/office/powerpoint/2010/main" val="33959750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4A23F9B-8CED-41CA-98C6-2E3181F66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0770603-7CC7-43C6-99AF-38F0E8EA1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51D0022-E3B9-49A0-8FD1-FCABF2C8D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B0FAB09-2A2D-41B9-9EA9-BB4F63889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314E0A8-F4E9-412A-B7A0-81AB1DE43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5-6: England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4F2DAA7-E77F-4A9C-AF05-B8259D115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73BFADC-E555-494B-8A2E-34DA81D7D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Discuss: weaving the documents together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AC26B65-1266-4B95-8335-1C57BD283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78E0C37-43A0-40A4-B599-166412C9C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Geography: research Whitby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7EA23D1-DB57-4E62-87B4-8F3F4E21D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0D83D04C-BC94-41F4-938A-5DA11CDDF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28A0DBA9-8917-4F48-A3BB-203BAA57D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14</a:t>
            </a:r>
          </a:p>
        </p:txBody>
      </p:sp>
    </p:spTree>
    <p:extLst>
      <p:ext uri="{BB962C8B-B14F-4D97-AF65-F5344CB8AC3E}">
        <p14:creationId xmlns:p14="http://schemas.microsoft.com/office/powerpoint/2010/main" val="79152753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D5F6AC3-2F83-4246-828E-D476DC81E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4F616CC-2145-4A9D-A2F0-7FC5F19D1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77B6B43-FFBA-409A-B399-4FB3B81AE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401A5E1-F4F4-47E0-B06E-7D9E6087D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AF77253-1C5B-4F9F-BE56-A82FA60E0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7-8: The Ship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25D7D05-95BC-4DD5-8D62-0797AD3DD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9857EC0-EE7A-4D93-90F0-F17A1051E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Narration: the ship's last log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8979D6F-BB52-415D-9DCD-A98546073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099D746-E031-4FEF-BC75-2A34FA9FC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Literacy: why the log is so chilling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895546F-330B-4272-92F5-AF74704DB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8B8F81D7-5A50-40A8-B196-290BECD11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CE154541-7435-4CC9-AB76-F376F1B08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14</a:t>
            </a:r>
          </a:p>
        </p:txBody>
      </p:sp>
    </p:spTree>
    <p:extLst>
      <p:ext uri="{BB962C8B-B14F-4D97-AF65-F5344CB8AC3E}">
        <p14:creationId xmlns:p14="http://schemas.microsoft.com/office/powerpoint/2010/main" val="1222088422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8D98ACF-C61A-4C7B-978A-C93C1BB36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9A540F9-B5B9-4A70-8713-9716689A5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0E23581-585C-46AA-96FA-C0629B6B6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E714C64-EFA4-4D40-8083-5541A3251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D4E7CCF-3EEF-42D8-A0CC-8DDB6F87B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9-10: The Illness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6AB2158-81D3-4CAA-880E-9E89AEC6D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C11276A-9080-41E8-9753-C0AB2C179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Discuss: what baffles the doctors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9923121-0B29-4D4C-AADC-FE31FC6F3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5A55F41-5155-49F8-879B-ACABAD78E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Science: Victorian blood transfusion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9BABA54-8811-40A8-BBEA-337FE44EF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85FB7E6F-B520-4EE8-B5B0-151571C87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19F2F4AA-1F8B-4F92-897B-1F91BAAC5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14</a:t>
            </a:r>
          </a:p>
        </p:txBody>
      </p:sp>
    </p:spTree>
    <p:extLst>
      <p:ext uri="{BB962C8B-B14F-4D97-AF65-F5344CB8AC3E}">
        <p14:creationId xmlns:p14="http://schemas.microsoft.com/office/powerpoint/2010/main" val="22954670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7368193-4C38-4E61-A9CF-11825518D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A559B03-10A4-4693-88C3-893066689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849A6E8-815F-409E-ABE0-BC9EE546E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9CDBFA6-DD72-410A-BF8D-45BAB3E11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F875EBD-03B4-475B-8BA6-744E9677E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11-12: Loss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6E424C9-F5DE-442D-AA12-A4A1DD467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E045A7F-23AF-4416-91B4-1B5F080F1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Narration: the events of Lucy's death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1D1F462-6486-4BC2-A651-D63DC6925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E932332-C995-4077-B16F-ED92849C6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Discuss: building dread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F456314-950A-4BC9-94A8-D6284525E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84A0C9E7-2C96-493E-A7E1-894B0799E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FE16903A-7135-47F4-8FE3-9BC4A1F6D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14</a:t>
            </a:r>
          </a:p>
        </p:txBody>
      </p:sp>
    </p:spTree>
    <p:extLst>
      <p:ext uri="{BB962C8B-B14F-4D97-AF65-F5344CB8AC3E}">
        <p14:creationId xmlns:p14="http://schemas.microsoft.com/office/powerpoint/2010/main" val="913273573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9CA05BD-477E-4EE0-93FA-9FDD4E59A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F1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9EE4208-48D8-497F-8A57-1BD4EC2E2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B3E8126-ACD2-46C9-A35C-6823D82B6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0273A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D8DE128-8DC4-402A-AAB5-B8AB28104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EC5E3E3-C210-47C0-8A73-C00D5200D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Read Ch 13-14: The Bloofer Lady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D16EF80-845A-49A8-9561-CE1FA29B4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C1180CA-7686-485E-8583-2A8070CFB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Discuss: Van Helsing's suspicion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5B13DE8-42C1-44CD-A62D-EEC9F3FA2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0E9EE"/>
          </a:solidFill>
          <a:ln xmlns:a="http://schemas.openxmlformats.org/drawingml/2006/main" w="14288">
            <a:solidFill>
              <a:srgbClr val="B38B4D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761B06B-2ADE-4EC8-8E81-7191E6C9B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A3C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A3C"/>
                </a:solidFill>
                <a:latin typeface="Aptos"/>
                <a:ea typeface="Aptos"/>
                <a:cs typeface="Aptos"/>
              </a:rPr>
              <a:t>PSHE: believing the impossible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13B1820-6F64-4746-96F3-2C3DC2D1C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38B4D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38B4D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10EF64A0-F2DE-4E35-AB98-DAE153723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2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854C68B1-BC8E-4660-8FEC-2BA2139FA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14</a:t>
            </a:r>
          </a:p>
        </p:txBody>
      </p:sp>
    </p:spTree>
    <p:extLst>
      <p:ext uri="{BB962C8B-B14F-4D97-AF65-F5344CB8AC3E}">
        <p14:creationId xmlns:p14="http://schemas.microsoft.com/office/powerpoint/2010/main" val="1708814267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2026-08-05T14:57:09.7770000Z</dcterms:created>
  <dcterms:modified xsi:type="dcterms:W3CDTF">2026-08-05T14:57:09.7770000Z</dcterms:modified>
</coreProperties>
</file>