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da9578cc40e4150" /><Relationship Type="http://schemas.openxmlformats.org/officeDocument/2006/relationships/extended-properties" Target="/docProps/app.xml" Id="Rb8c643a89a314020" /><Relationship Type="http://schemas.openxmlformats.org/officeDocument/2006/relationships/officeDocument" Target="/ppt/presentation.xml" Id="R740e82a4cc26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91c973f5040f2"/>
  </p:sldMasterIdLst>
  <p:notesMasterIdLst>
    <p:notesMasterId xmlns:r="http://schemas.openxmlformats.org/officeDocument/2006/relationships" r:id="Raee88e67e0044840"/>
  </p:notesMasterIdLst>
  <p:sldIdLst>
    <p:sldId xmlns:r="http://schemas.openxmlformats.org/officeDocument/2006/relationships" id="256" r:id="R998563e7be4b4ea6"/>
    <p:sldId xmlns:r="http://schemas.openxmlformats.org/officeDocument/2006/relationships" id="257" r:id="Rb155656e36e6499f"/>
    <p:sldId xmlns:r="http://schemas.openxmlformats.org/officeDocument/2006/relationships" id="258" r:id="Rca6b061f2a024aad"/>
    <p:sldId xmlns:r="http://schemas.openxmlformats.org/officeDocument/2006/relationships" id="259" r:id="R4e6e15425b8f4afb"/>
    <p:sldId xmlns:r="http://schemas.openxmlformats.org/officeDocument/2006/relationships" id="260" r:id="Ra1dba0a201614f48"/>
    <p:sldId xmlns:r="http://schemas.openxmlformats.org/officeDocument/2006/relationships" id="261" r:id="R7170b19c541f4647"/>
    <p:sldId xmlns:r="http://schemas.openxmlformats.org/officeDocument/2006/relationships" id="262" r:id="Ra03061a7db6b41b7"/>
    <p:sldId xmlns:r="http://schemas.openxmlformats.org/officeDocument/2006/relationships" id="263" r:id="Rb27fd2aa5e98478c"/>
    <p:sldId xmlns:r="http://schemas.openxmlformats.org/officeDocument/2006/relationships" id="264" r:id="Rd93efb84f423412e"/>
    <p:sldId xmlns:r="http://schemas.openxmlformats.org/officeDocument/2006/relationships" id="265" r:id="R2b9996ea6d3b4892"/>
    <p:sldId xmlns:r="http://schemas.openxmlformats.org/officeDocument/2006/relationships" id="266" r:id="Rb14185bcc4c34317"/>
    <p:sldId xmlns:r="http://schemas.openxmlformats.org/officeDocument/2006/relationships" id="267" r:id="R86f1da6387824188"/>
    <p:sldId xmlns:r="http://schemas.openxmlformats.org/officeDocument/2006/relationships" id="268" r:id="R1eafbe13716b41b0"/>
    <p:sldId xmlns:r="http://schemas.openxmlformats.org/officeDocument/2006/relationships" id="269" r:id="R4a476274544d4413"/>
    <p:sldId xmlns:r="http://schemas.openxmlformats.org/officeDocument/2006/relationships" id="270" r:id="R3a876f1242034427"/>
    <p:sldId xmlns:r="http://schemas.openxmlformats.org/officeDocument/2006/relationships" id="271" r:id="R603e8a8fb8394a1e"/>
    <p:sldId xmlns:r="http://schemas.openxmlformats.org/officeDocument/2006/relationships" id="272" r:id="R6a313ccfa6544fb1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b444f2966c049e3" /><Relationship Type="http://schemas.openxmlformats.org/officeDocument/2006/relationships/slideMaster" Target="/ppt/slideMasters/slideMaster1.xml" Id="R9df91c973f5040f2" /><Relationship Type="http://schemas.openxmlformats.org/officeDocument/2006/relationships/notesMaster" Target="/ppt/notesMasters/notesMaster1.xml" Id="Raee88e67e0044840" /><Relationship Type="http://schemas.openxmlformats.org/officeDocument/2006/relationships/presProps" Target="/ppt/presProps.xml" Id="R96b1ef8cbd884c94" /><Relationship Type="http://schemas.openxmlformats.org/officeDocument/2006/relationships/viewProps" Target="/ppt/viewProps.xml" Id="Rc553161056304fc0" /><Relationship Type="http://schemas.openxmlformats.org/officeDocument/2006/relationships/tableStyles" Target="/ppt/tableStyles.xml" Id="R5b8b6d42f962446a" /><Relationship Type="http://schemas.openxmlformats.org/officeDocument/2006/relationships/slide" Target="/ppt/slides/slide1.xml" Id="R998563e7be4b4ea6" /><Relationship Type="http://schemas.openxmlformats.org/officeDocument/2006/relationships/slide" Target="/ppt/slides/slide2.xml" Id="Rb155656e36e6499f" /><Relationship Type="http://schemas.openxmlformats.org/officeDocument/2006/relationships/slide" Target="/ppt/slides/slide3.xml" Id="Rca6b061f2a024aad" /><Relationship Type="http://schemas.openxmlformats.org/officeDocument/2006/relationships/slide" Target="/ppt/slides/slide4.xml" Id="R4e6e15425b8f4afb" /><Relationship Type="http://schemas.openxmlformats.org/officeDocument/2006/relationships/slide" Target="/ppt/slides/slide5.xml" Id="Ra1dba0a201614f48" /><Relationship Type="http://schemas.openxmlformats.org/officeDocument/2006/relationships/slide" Target="/ppt/slides/slide6.xml" Id="R7170b19c541f4647" /><Relationship Type="http://schemas.openxmlformats.org/officeDocument/2006/relationships/slide" Target="/ppt/slides/slide7.xml" Id="Ra03061a7db6b41b7" /><Relationship Type="http://schemas.openxmlformats.org/officeDocument/2006/relationships/slide" Target="/ppt/slides/slide8.xml" Id="Rb27fd2aa5e98478c" /><Relationship Type="http://schemas.openxmlformats.org/officeDocument/2006/relationships/slide" Target="/ppt/slides/slide9.xml" Id="Rd93efb84f423412e" /><Relationship Type="http://schemas.openxmlformats.org/officeDocument/2006/relationships/slide" Target="/ppt/slides/slide10.xml" Id="R2b9996ea6d3b4892" /><Relationship Type="http://schemas.openxmlformats.org/officeDocument/2006/relationships/slide" Target="/ppt/slides/slide11.xml" Id="Rb14185bcc4c34317" /><Relationship Type="http://schemas.openxmlformats.org/officeDocument/2006/relationships/slide" Target="/ppt/slides/slide12.xml" Id="R86f1da6387824188" /><Relationship Type="http://schemas.openxmlformats.org/officeDocument/2006/relationships/slide" Target="/ppt/slides/slide13.xml" Id="R1eafbe13716b41b0" /><Relationship Type="http://schemas.openxmlformats.org/officeDocument/2006/relationships/slide" Target="/ppt/slides/slide14.xml" Id="R4a476274544d4413" /><Relationship Type="http://schemas.openxmlformats.org/officeDocument/2006/relationships/slide" Target="/ppt/slides/slide15.xml" Id="R3a876f1242034427" /><Relationship Type="http://schemas.openxmlformats.org/officeDocument/2006/relationships/slide" Target="/ppt/slides/slide16.xml" Id="R603e8a8fb8394a1e" /><Relationship Type="http://schemas.openxmlformats.org/officeDocument/2006/relationships/slide" Target="/ppt/slides/slide17.xml" Id="R6a313ccfa6544fb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8a8e17652f9449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31a8aabc25f4671" /><Relationship Type="http://schemas.openxmlformats.org/officeDocument/2006/relationships/notesMaster" Target="/ppt/notesMasters/notesMaster1.xml" Id="R58d42b8995b14a9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b4e233375184ed5" /><Relationship Type="http://schemas.openxmlformats.org/officeDocument/2006/relationships/notesMaster" Target="/ppt/notesMasters/notesMaster1.xml" Id="Recd9577bd74941a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431b26cfa12439f" /><Relationship Type="http://schemas.openxmlformats.org/officeDocument/2006/relationships/notesMaster" Target="/ppt/notesMasters/notesMaster1.xml" Id="R0cfc0a02b72b461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69279ba70c64739" /><Relationship Type="http://schemas.openxmlformats.org/officeDocument/2006/relationships/notesMaster" Target="/ppt/notesMasters/notesMaster1.xml" Id="Rab138537a6d945d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fbc8bcdb6b94b82" /><Relationship Type="http://schemas.openxmlformats.org/officeDocument/2006/relationships/notesMaster" Target="/ppt/notesMasters/notesMaster1.xml" Id="R6afdfd938004419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15d8d92a6134e25" /><Relationship Type="http://schemas.openxmlformats.org/officeDocument/2006/relationships/notesMaster" Target="/ppt/notesMasters/notesMaster1.xml" Id="R522cc4c1c92a4af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bbc4dc43efe4e69" /><Relationship Type="http://schemas.openxmlformats.org/officeDocument/2006/relationships/notesMaster" Target="/ppt/notesMasters/notesMaster1.xml" Id="R82a5a17ffd1c484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13a8835898c48c3" /><Relationship Type="http://schemas.openxmlformats.org/officeDocument/2006/relationships/notesMaster" Target="/ppt/notesMasters/notesMaster1.xml" Id="Rb574d288cf07460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1b7e37da008485e" /><Relationship Type="http://schemas.openxmlformats.org/officeDocument/2006/relationships/notesMaster" Target="/ppt/notesMasters/notesMaster1.xml" Id="R7804084cf5a940b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0bb5916a3e94a62" /><Relationship Type="http://schemas.openxmlformats.org/officeDocument/2006/relationships/notesMaster" Target="/ppt/notesMasters/notesMaster1.xml" Id="Rfb96e7897daa423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54c912894a44b6b" /><Relationship Type="http://schemas.openxmlformats.org/officeDocument/2006/relationships/notesMaster" Target="/ppt/notesMasters/notesMaster1.xml" Id="R76cc866ef9e94b2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70cb0fc0fcc4912" /><Relationship Type="http://schemas.openxmlformats.org/officeDocument/2006/relationships/notesMaster" Target="/ppt/notesMasters/notesMaster1.xml" Id="Rcf00909cbe9c440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c24d6d3a3184abf" /><Relationship Type="http://schemas.openxmlformats.org/officeDocument/2006/relationships/notesMaster" Target="/ppt/notesMasters/notesMaster1.xml" Id="Rb29e5fbbe249455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f5d9fb0d1f64a35" /><Relationship Type="http://schemas.openxmlformats.org/officeDocument/2006/relationships/notesMaster" Target="/ppt/notesMasters/notesMaster1.xml" Id="R1bedef3f296b4c9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6a977575b474e72" /><Relationship Type="http://schemas.openxmlformats.org/officeDocument/2006/relationships/notesMaster" Target="/ppt/notesMasters/notesMaster1.xml" Id="R2e6da2ff250e470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7d5c9ba1fde4312" /><Relationship Type="http://schemas.openxmlformats.org/officeDocument/2006/relationships/notesMaster" Target="/ppt/notesMasters/notesMaster1.xml" Id="R79a5f87665e04b8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489be1ec64248fa" /><Relationship Type="http://schemas.openxmlformats.org/officeDocument/2006/relationships/notesMaster" Target="/ppt/notesMasters/notesMaster1.xml" Id="R03617f2a7c9f48a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8fc1f2118473e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bede256e24e3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977afedb24b5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2e6511832403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da0639c14477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f4ddb46754f8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70bdf0797405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42493f3454b1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8c295d83c4cd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a69d2b5584f0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f15a564a54a20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2FB3308-DD52-4844-A5DD-E0B2AED070D1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C933150A-FDED-445A-BFBC-688C91B4CB45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1926005-E0F4-4081-B08E-2D091DF32D0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38EC467-419C-4DC2-9628-9988813423F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DC9B200-61C5-415B-BF27-550B8E0CD5B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EDD2607-EB35-44A5-9D08-6F0F99FA64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612B7973-A1C2-449E-83AD-298F5FECFC7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70851F1-7116-4FB4-9B45-F4A8F6A57F8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021204A6-3D4D-440B-AF0A-C11FEB50887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8B603FD-D0AB-4ECB-A069-73517A64F2A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6D3626C6-3B5F-4BD0-985E-8A408A19B12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B021CC4C-9057-4CC1-A9AD-ABC55EA71E2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57EAEE2-C413-45B3-A61A-C57573E7645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43F343E-C457-4887-B964-B1EEFD939BC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B2A4EC3-C88C-46D3-B72B-A6549F58B4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D1D9403-0319-45E0-868D-B556AF98B43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6214B655-9361-4C00-ACB0-BAE35B84790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A05644C-2300-4E56-B5B4-E72E74AAC23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F4B85C6-B014-479E-A7AC-B53393E07AF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64B4ADA-FFD9-4C99-AD20-0F0AE34FE8C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2837149-1EA3-4AD5-8E16-1BF96260D5A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CAE311E5-DF20-4869-93A9-A4C594382BB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6A5D0DF-6C4C-4A45-A4BD-B5241DC939B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3A72597-9E0F-4C5D-9171-7C13D747A4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94365D9-0491-4B31-BED9-1A1EF7D6F4D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CEC6C03-3170-45F6-A796-27DA9E05F8B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CA4D02C4-D4E8-46A9-B96C-9A45B51C837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C91105FD-1C9C-4A29-AC37-7E550594BD3C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9F219334-7B61-4DAE-AD07-8329C814A30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B9C578C-EFA6-4773-9494-FC7E6DBEC3E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3FA7B584-B033-4111-8EE4-236B4922FB8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E37DCA1-4FCE-4265-8707-5ACC418D0A2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D1472E7-687B-450D-A48E-51C4AF8DBD6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B458D8AC-3AA7-4E29-8451-DB0573475BB7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07B892BA-F0C7-4A73-ACFC-284F6C59CE8C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E00F7FD6-97E4-41C5-97B0-6DDF2A57D21F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11EF077-64EC-4310-AF18-D8AF790C7B8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2CF89F5A-59EF-4BC7-BF6D-E907480D102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DA276F6-EA04-48EF-B93A-159C7E703E6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4327A8D-FBDC-46EA-87D9-FA0B9603140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698C4150-4713-4B3E-873F-723F02A4995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14DE7126-4AD2-4454-AA19-83B4E074535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9465DBA1-EB84-4AB1-83CB-A1F04CC0952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0FA3D2B6-9AE8-4F38-A584-5F98CA45D52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C4CDF568-8657-4193-A3C9-54F451B1BCB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45664900-5CD8-4050-B295-0C971BC41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A0C0ED5-0DF6-4A61-8D43-CB37E3E4129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2ACEEC4-EB2A-4BD9-93D7-DD96FF9B32F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4B971D36-E703-48D2-AB9D-A644D6FFC267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82BAC35-A434-496F-978B-AA4249EAE34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3A406E4E-C9B8-4F21-BCE0-87BCFF7EB25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A60ECE33-2EA7-4BAD-AB3E-D0A260C2CD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E716FBE-309A-4AB0-9DC9-C43E4965847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52437BF7-5184-4D5D-8E27-8C1B0709F93B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9A1B7671-27D8-412A-86B8-9FD7479D38D0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45C5E142-DDFF-406F-8C92-606713C8BD5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B50699B-1D7E-41B6-BA3D-13DFC5EC202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9A7CD481-E20E-4EC5-9C17-5636336C0A8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d9aeb6f23364f26" /><Relationship Type="http://schemas.openxmlformats.org/officeDocument/2006/relationships/slideLayout" Target="/ppt/slideLayouts/slideLayout1.xml" Id="R17f87f2de4d94c04" /><Relationship Type="http://schemas.openxmlformats.org/officeDocument/2006/relationships/slideLayout" Target="/ppt/slideLayouts/slideLayout2.xml" Id="R814954e9c3804206" /><Relationship Type="http://schemas.openxmlformats.org/officeDocument/2006/relationships/slideLayout" Target="/ppt/slideLayouts/slideLayout3.xml" Id="R1fa29af6d60d4f4e" /><Relationship Type="http://schemas.openxmlformats.org/officeDocument/2006/relationships/slideLayout" Target="/ppt/slideLayouts/slideLayout4.xml" Id="R7a7a305ca2994493" /><Relationship Type="http://schemas.openxmlformats.org/officeDocument/2006/relationships/slideLayout" Target="/ppt/slideLayouts/slideLayout5.xml" Id="Rb638da6f5e3b4616" /><Relationship Type="http://schemas.openxmlformats.org/officeDocument/2006/relationships/slideLayout" Target="/ppt/slideLayouts/slideLayout6.xml" Id="R56e20c562bbc4b84" /><Relationship Type="http://schemas.openxmlformats.org/officeDocument/2006/relationships/slideLayout" Target="/ppt/slideLayouts/slideLayout7.xml" Id="R492d1dbb643640e0" /><Relationship Type="http://schemas.openxmlformats.org/officeDocument/2006/relationships/slideLayout" Target="/ppt/slideLayouts/slideLayout8.xml" Id="R55bd1b4441214bd5" /><Relationship Type="http://schemas.openxmlformats.org/officeDocument/2006/relationships/slideLayout" Target="/ppt/slideLayouts/slideLayout9.xml" Id="R2d0d9d2960344cc1" /><Relationship Type="http://schemas.openxmlformats.org/officeDocument/2006/relationships/slideLayout" Target="/ppt/slideLayouts/slideLayout10.xml" Id="Rf6c11a65eba14ff1" /><Relationship Type="http://schemas.openxmlformats.org/officeDocument/2006/relationships/slideLayout" Target="/ppt/slideLayouts/slideLayout11.xml" Id="R1f8b80ad92974063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FAF86686-B96A-427B-9C58-617BF94F044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8BDA04A-E205-443F-8354-A9C971BB99A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91B29BD-82D0-4809-AF6A-E7F55414F351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8C7C4BA-AB81-44D8-8078-80544B471382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F93529D-39AF-4E98-9FED-B32C9183957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87f2de4d94c04"/>
    <p:sldLayoutId xmlns:r="http://schemas.openxmlformats.org/officeDocument/2006/relationships" id="2147483650" r:id="R814954e9c3804206"/>
    <p:sldLayoutId xmlns:r="http://schemas.openxmlformats.org/officeDocument/2006/relationships" id="2147483651" r:id="R1fa29af6d60d4f4e"/>
    <p:sldLayoutId xmlns:r="http://schemas.openxmlformats.org/officeDocument/2006/relationships" id="2147483652" r:id="R7a7a305ca2994493"/>
    <p:sldLayoutId xmlns:r="http://schemas.openxmlformats.org/officeDocument/2006/relationships" id="2147483653" r:id="Rb638da6f5e3b4616"/>
    <p:sldLayoutId xmlns:r="http://schemas.openxmlformats.org/officeDocument/2006/relationships" id="2147483654" r:id="R56e20c562bbc4b84"/>
    <p:sldLayoutId xmlns:r="http://schemas.openxmlformats.org/officeDocument/2006/relationships" id="2147483655" r:id="R492d1dbb643640e0"/>
    <p:sldLayoutId xmlns:r="http://schemas.openxmlformats.org/officeDocument/2006/relationships" id="2147483656" r:id="R55bd1b4441214bd5"/>
    <p:sldLayoutId xmlns:r="http://schemas.openxmlformats.org/officeDocument/2006/relationships" id="2147483657" r:id="R2d0d9d2960344cc1"/>
    <p:sldLayoutId xmlns:r="http://schemas.openxmlformats.org/officeDocument/2006/relationships" id="2147483658" r:id="Rf6c11a65eba14ff1"/>
    <p:sldLayoutId xmlns:r="http://schemas.openxmlformats.org/officeDocument/2006/relationships" id="2147483659" r:id="R1f8b80ad92974063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8570d1bb36b445c" /><Relationship Type="http://schemas.openxmlformats.org/officeDocument/2006/relationships/image" Target="/ppt/media/image.png" Id="R8ab5c2e7a6874962" /><Relationship Type="http://schemas.openxmlformats.org/officeDocument/2006/relationships/notesSlide" Target="/ppt/notesSlides/notesSlide1.xml" Id="R85534d8352ad4d1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68e7761aa4a4c5f" /><Relationship Type="http://schemas.openxmlformats.org/officeDocument/2006/relationships/notesSlide" Target="/ppt/notesSlides/notesSlide10.xml" Id="R14c327bf151049d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e16fda4589942d3" /><Relationship Type="http://schemas.openxmlformats.org/officeDocument/2006/relationships/notesSlide" Target="/ppt/notesSlides/notesSlide11.xml" Id="Rc23d7d0cdf774b7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df85e9ccd5845c2" /><Relationship Type="http://schemas.openxmlformats.org/officeDocument/2006/relationships/notesSlide" Target="/ppt/notesSlides/notesSlide12.xml" Id="Rfd3b59ae9dd1449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82f56a3f4ba43be" /><Relationship Type="http://schemas.openxmlformats.org/officeDocument/2006/relationships/notesSlide" Target="/ppt/notesSlides/notesSlide13.xml" Id="R8511ba40b6764d4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f9b1796a40b40cf" /><Relationship Type="http://schemas.openxmlformats.org/officeDocument/2006/relationships/notesSlide" Target="/ppt/notesSlides/notesSlide14.xml" Id="R8e78328e02c3407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8789c8d9f3843de" /><Relationship Type="http://schemas.openxmlformats.org/officeDocument/2006/relationships/notesSlide" Target="/ppt/notesSlides/notesSlide15.xml" Id="Rd87548e0e04f4d7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eb29f1f7f7949c8" /><Relationship Type="http://schemas.openxmlformats.org/officeDocument/2006/relationships/notesSlide" Target="/ppt/notesSlides/notesSlide16.xml" Id="Rd1be3019b55c458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ee47a0249874039" /><Relationship Type="http://schemas.openxmlformats.org/officeDocument/2006/relationships/notesSlide" Target="/ppt/notesSlides/notesSlide17.xml" Id="Ra24b684813af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eba2b54b7224fa3" /><Relationship Type="http://schemas.openxmlformats.org/officeDocument/2006/relationships/notesSlide" Target="/ppt/notesSlides/notesSlide2.xml" Id="R8987c3235fdb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b1cc9d9ccd94dab" /><Relationship Type="http://schemas.openxmlformats.org/officeDocument/2006/relationships/notesSlide" Target="/ppt/notesSlides/notesSlide3.xml" Id="Rf527a4b8fac5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5c4097ad9334e5b" /><Relationship Type="http://schemas.openxmlformats.org/officeDocument/2006/relationships/notesSlide" Target="/ppt/notesSlides/notesSlide4.xml" Id="R3339b38191ca48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995f3acf9054b67" /><Relationship Type="http://schemas.openxmlformats.org/officeDocument/2006/relationships/notesSlide" Target="/ppt/notesSlides/notesSlide5.xml" Id="R4b932a750cf8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7865bb0c8f24764" /><Relationship Type="http://schemas.openxmlformats.org/officeDocument/2006/relationships/notesSlide" Target="/ppt/notesSlides/notesSlide6.xml" Id="R60de45eb855e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41cd261ac854f6e" /><Relationship Type="http://schemas.openxmlformats.org/officeDocument/2006/relationships/notesSlide" Target="/ppt/notesSlides/notesSlide7.xml" Id="Ra7a89c058b3b4ff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98c8304b34f4edc" /><Relationship Type="http://schemas.openxmlformats.org/officeDocument/2006/relationships/notesSlide" Target="/ppt/notesSlides/notesSlide8.xml" Id="R9a0defb67e424c1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c936babd9a84132" /><Relationship Type="http://schemas.openxmlformats.org/officeDocument/2006/relationships/notesSlide" Target="/ppt/notesSlides/notesSlide9.xml" Id="Ra96bd6e49613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6BADF42-5B9F-4542-B238-AD0E85757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593BDD06-6A61-43A7-8831-15C6F131D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03120"/>
            <a:ext cx="82296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0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1950" b="0">
                <a:solidFill>
                  <a:srgbClr val="E3D2AD"/>
                </a:solidFill>
                <a:latin typeface="Aptos"/>
                <a:ea typeface="Aptos"/>
                <a:cs typeface="Aptos"/>
              </a:rPr>
              <a:t>THE STRANGE CASE OF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90BEC52-61D7-493F-AC2A-778A6A6B6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8229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52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52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DR JEKYLL AND MR HYDE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5986046-F476-4F60-B532-F506F9222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566160"/>
            <a:ext cx="82296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D9AF6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D9AF6A"/>
                </a:solidFill>
                <a:latin typeface="Aptos"/>
                <a:ea typeface="Aptos"/>
                <a:cs typeface="Aptos"/>
              </a:rPr>
              <a:t>Independent Living Book Study - GCSE Edition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b5c2e7a6874962"/>
          <a:srcRect xmlns:a="http://schemas.openxmlformats.org/drawingml/2006/main" l="12480" t="0" r="1248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7" name="cover-brass-rule">
            <a:extLst xmlns:a="http://schemas.openxmlformats.org/drawingml/2006/main">
              <a:ext uri="{FF2B5EF4-FFF2-40B4-BE49-F238E27FC236}">
                <a16:creationId xmlns:a16="http://schemas.microsoft.com/office/drawing/2014/main" id="{282305DB-E4A1-401C-AB98-5BE1D3F8A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238625"/>
            <a:ext cx="4286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8A4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440949246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C364076-2692-4922-9133-722DDA456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7300A27-8674-4E8C-8BB1-82AA89D6C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D623CBD-50CD-48D6-AD21-518182218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81E8621-898D-452B-B2ED-F29739C93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4EB41D3-A9C3-4CA6-884C-0BB7A1ED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Response day - review Ch 1-8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5074EDA-2253-4604-8B63-92D8B4A61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4CCCDA5-CBDF-41A3-97CA-A37AE6BA5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Compare Jekyll and Hyde in a table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35BBB19-73AB-4DCA-9E8F-063302DB0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65B63A9-4DFE-42E8-A3AC-14C31D8CA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Art: illustrate Hyde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40C2CC7-A383-4380-8758-91F3C12EE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D90DFC07-6F06-44B9-A37C-206190BEC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657AFD87-DA64-4241-A25B-0308A72D1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08  /  15</a:t>
            </a:r>
          </a:p>
        </p:txBody>
      </p:sp>
    </p:spTree>
    <p:extLst>
      <p:ext uri="{BB962C8B-B14F-4D97-AF65-F5344CB8AC3E}">
        <p14:creationId xmlns:p14="http://schemas.microsoft.com/office/powerpoint/2010/main" val="1681990781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EC25D7E-58F6-445B-B3AA-C6A080883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7385418-BD37-4714-9927-23D63778B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3700C85-7D41-4577-9F7E-5D2DAD053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6251745-F567-4E8E-9D1C-C69B97827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3EFBE45-9D55-4839-B970-B6C8DA11C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Read Ch 9: Dr Lanyon's Narrative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DC17A83-8B1B-4D9E-989C-8D3A3E4FC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0514467-C9D8-4444-A4F7-36BAAB542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Narration: horror through a witness's account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C66E440-A930-49BD-BFB6-7A4099EFE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A063230-430F-4692-A6D1-B7A13B1B5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Discuss: why reveal it this way?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F0D816A-4E79-464D-BEE2-124E406AB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6F6D0214-FB78-44FD-9A9F-3317D8A62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825F7453-09AA-47CD-8C72-8A1C178C5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09  /  15</a:t>
            </a:r>
          </a:p>
        </p:txBody>
      </p:sp>
    </p:spTree>
    <p:extLst>
      <p:ext uri="{BB962C8B-B14F-4D97-AF65-F5344CB8AC3E}">
        <p14:creationId xmlns:p14="http://schemas.microsoft.com/office/powerpoint/2010/main" val="443680946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6C3287E-79FB-46F9-A054-107D88151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AB292A7-F0A7-4D59-8993-4A70DD99B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3EDD519-86AD-4F71-949C-4DE1FAFB7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41676E2-B389-4BC3-B1F6-47850E3CF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7656C6A-D47F-4702-800E-BA6D38084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Read Ch 10 (first half)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23DEA98-6018-46EF-AF04-4B3613C19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6D825D4-4D23-4390-B9E0-609E01866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Quotation bank: 'truly two' - duality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C54D5CA-3431-42F9-974D-672334A31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19EAD9C-20BB-4461-AEBB-F603EB860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GCSE: plan a response on duality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CB5272B-A02E-4479-BF78-91AA791F3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671229F1-CBED-49C0-AD6E-297F60DC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67D70E04-34DD-47D7-A451-FA9FEEAEC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10  /  15</a:t>
            </a:r>
          </a:p>
        </p:txBody>
      </p:sp>
    </p:spTree>
    <p:extLst>
      <p:ext uri="{BB962C8B-B14F-4D97-AF65-F5344CB8AC3E}">
        <p14:creationId xmlns:p14="http://schemas.microsoft.com/office/powerpoint/2010/main" val="339450835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9E9D419-634E-44D6-A001-AB79B9A89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8801437-60DD-47E5-8E87-D337353A7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60B6B99-DCF2-4CEF-805F-1F514D9B7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78968A6-8B4F-4A75-86B3-4E9C0E9F3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862A495-4D63-4BAC-926F-2B00B00B5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Read Ch 10 (second half)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7985C53-55B5-4BD7-B1D9-4F6467F44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9C4F5DA-7EF1-4269-8DE8-D20BA9EA7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GCSE theme: addiction and loss of control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5CAB1FC-6E8D-48B1-87B0-24C68BD5B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E373A1D-8E68-4FC4-A946-98E46D4B1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Discuss: tragedy, punishment, or both?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498496B-CA9E-4E45-B94B-732363CA2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6EC8CE9F-B799-481D-9375-08067FF11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566601A1-0D7E-4CD7-8907-5BDF226AE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11  /  15</a:t>
            </a:r>
          </a:p>
        </p:txBody>
      </p:sp>
    </p:spTree>
    <p:extLst>
      <p:ext uri="{BB962C8B-B14F-4D97-AF65-F5344CB8AC3E}">
        <p14:creationId xmlns:p14="http://schemas.microsoft.com/office/powerpoint/2010/main" val="126950260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85E4373-330E-4948-BC04-B63082CF8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CAE00DD-AD78-48C9-8F05-FE6966D7C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C31110D-97F7-4F5F-BCDF-A7D5CEB6C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A4E313A-3864-44EE-8420-4E7D901A3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657087B-DAEF-4464-B083-84BDA8F44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Response day - review the novella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8DD3F61-2563-43FB-A72D-FF3964465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C715350-51B1-4FAE-8565-D6CED7B84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Structure: why save the truth for the end?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3344C2A-C012-420B-A09A-DDBA3AEA4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FBBD003-7D11-4944-86CA-A0060A805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Writing: Utterson's final reaction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D775421-690B-402F-ADC6-63D8EB0C5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FB163113-E3B3-4B1F-8A7C-F31953EE0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02B5DF43-62D0-4C78-95A6-EA471DB50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12  /  15</a:t>
            </a:r>
          </a:p>
        </p:txBody>
      </p:sp>
    </p:spTree>
    <p:extLst>
      <p:ext uri="{BB962C8B-B14F-4D97-AF65-F5344CB8AC3E}">
        <p14:creationId xmlns:p14="http://schemas.microsoft.com/office/powerpoint/2010/main" val="2113194819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E7B4998-44F3-4DE9-8AFC-87E3EF1C8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06AD788-D1D6-43F0-9690-20A30AA87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C2F47FB-17DE-4995-BEC2-F3A8F76E8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34A849F-6737-4501-9712-4D7EA2058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79731C4-2FD1-4874-9FF7-F14AA60C1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Context research day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192A806-315F-4D84-BC77-CC9572FAB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9224882-4AB2-45AD-BD57-A69FFFFF4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Research Stevenson and Deacon Brodie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C296F6B-402B-44EC-96F7-45880F7A0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0DE5F96-1B5C-48C4-9677-CE899D418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Book of Centuries: record key dates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7273C56-B9AF-4AFC-BBA2-3743E0482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2A5DE25B-ABF9-4E8E-AF7D-4DA97A13C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4ADBA8F3-B43E-49BE-86AD-6D5105CDA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13  /  15</a:t>
            </a:r>
          </a:p>
        </p:txBody>
      </p:sp>
    </p:spTree>
    <p:extLst>
      <p:ext uri="{BB962C8B-B14F-4D97-AF65-F5344CB8AC3E}">
        <p14:creationId xmlns:p14="http://schemas.microsoft.com/office/powerpoint/2010/main" val="156520318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2FB7638-819E-4341-8A79-BF15BD8B9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21FF10F-23C2-4B15-B7DA-DB906E9D5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733A968-6F59-4DA0-B2D0-D7CA5FC2F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6D867A9-3273-4D9F-8E50-56ACC364B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7A9B780-22B7-4225-B24D-ADEDCAF34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Theme review: Duality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9CAFF1C-0B91-4808-967A-9DB00B87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9B1CEA8-E34F-4F4A-AAB5-DEA8D9219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Collect doubles and opposites across the novella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C9B069E-A63D-4C4D-95A3-CC9D7EC2E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F4292CB-FB16-43D1-B682-BABC4D413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Discuss: setting reflects duality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4891F79-00FF-4969-AD0A-A045F8ACE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E84F86F6-B615-4936-8ED7-47D1ADD28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C824F18B-34A3-46CA-843D-1A3871BBA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14  /  15</a:t>
            </a:r>
          </a:p>
        </p:txBody>
      </p:sp>
    </p:spTree>
    <p:extLst>
      <p:ext uri="{BB962C8B-B14F-4D97-AF65-F5344CB8AC3E}">
        <p14:creationId xmlns:p14="http://schemas.microsoft.com/office/powerpoint/2010/main" val="1770148417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93EAE0B-A834-4AE5-8C08-DB86160B5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1AEBF64-D3A7-4324-919B-3E11E22EF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1F49AF2-A832-4049-8D1F-885755F52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137255A-BFF2-4ECA-BB19-92523FBBB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DF65C9C-A0A1-42D5-AE3B-664A867F6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Exam practice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12C2DB0-8833-4E78-B777-78C09A1C1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FD383E1-7B97-49E8-B7B7-2CE2742F9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Finish quotation bank and character profiles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76A4C02-1E9A-4402-A656-0E011CF2C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F6335F9-6C34-45B0-9C43-371BA74A9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GCSE: full timed practice essay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9466E91-72DA-4C54-844E-016616C25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FE251747-6A45-4F89-B373-37D9F4AB2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7042DFB1-6887-4771-B2C7-251CD1621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15  /  15</a:t>
            </a:r>
          </a:p>
        </p:txBody>
      </p:sp>
    </p:spTree>
    <p:extLst>
      <p:ext uri="{BB962C8B-B14F-4D97-AF65-F5344CB8AC3E}">
        <p14:creationId xmlns:p14="http://schemas.microsoft.com/office/powerpoint/2010/main" val="1424196036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2B88307-0E9B-4AE8-8705-7ACB0CE75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D36A882-78DC-4789-B378-ED43B1D9C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1E2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24AF86CD-07AA-4179-979F-E50A0E189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3335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C6E5E028-147B-48FB-9458-635EBD46A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Writing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66636C2-818F-4E10-B486-DF1B1A51F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3335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3F0F7444-832D-4287-B691-A3351C436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46C3F377-765B-4A22-9DA2-4A93B59A2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3335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B42039B7-48ED-451C-B515-0F3C0B27F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Quotation Bank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6F46C521-A384-454B-BAD2-4E1FEB634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3335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68F6460-452D-463F-9D7E-028D1A9EF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Dr Jekyll and Mr Hyde Novella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8DEF7652-9AE7-45D6-89EA-F16007B77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3335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A6D696D3-21B0-4068-A9DE-320B3281C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EE9EF3A7-DBE5-44B9-9937-1EFB1FA6D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3335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F912EE49-D093-40A0-A018-14E98FD7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Character Profiles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330FF9F4-BDE6-4A42-AFEC-10CB92600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3335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9A38989D-E5B2-456F-B424-C1B2C14E7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Context Notes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0C327089-B6B8-40D4-924E-4764F0B41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3335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FB6F3D3A-43C7-407E-AA9D-633C9958A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Exam Practice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6CD79FDB-B967-4CA0-A304-98AE5DF18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8A4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0985525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29FF3E3-8C9E-47F8-B537-8E3D21ACE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1FC268E-F730-425B-8D9C-9E0B521BE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1C8B1C8-F690-4ED6-B87A-8ED4CD706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CA9FCFC-0821-48A2-B3F3-695232331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35870BC-B101-4D10-980E-2CCA70DD9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Read Ch 1: Story of the Door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CA99D52-9B6F-4A28-9719-EE5C6961A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3512ECB-63B3-46ED-8C75-13B906F64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Narration: how mystery is built from the start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25FB0AA-2664-4CA8-AECD-97345322E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60E6134-BA07-43ED-A7DC-6E50C6271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Discuss: what's strange about the door?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84CDD1C-C791-40AE-935E-040E161C0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3E01FAF6-FE40-4F07-B5D2-69C7AF4C1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924E22B1-19F4-44D8-B365-ABB7765B0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01  /  15</a:t>
            </a:r>
          </a:p>
        </p:txBody>
      </p:sp>
    </p:spTree>
    <p:extLst>
      <p:ext uri="{BB962C8B-B14F-4D97-AF65-F5344CB8AC3E}">
        <p14:creationId xmlns:p14="http://schemas.microsoft.com/office/powerpoint/2010/main" val="121239783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F6D1FCB-B092-417D-9524-DA5C954F7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195018F-469F-4928-AA62-43A7B6FB0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65C9C4B-B15B-4693-A99E-BF9E6EDDA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729AA5D-BCA1-450F-A030-85E3C6E52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63159BB-CF3B-4C24-8CD6-63C8A0E1A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Read Ch 2: Search for Mr Hyde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C10391B-FCA3-4E7C-9D24-E21A7CEEC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AE3FE78-19EE-41D3-8148-9A66B7E64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Quotation bank: physical description of Hyde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8D90015-D33D-4BE1-8471-D9B17B04E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83C6CEA-7982-49A2-B4E3-82B90AF30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Context: Victorian physiognomy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F68A302-629C-4E34-8335-2A4A362AF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B70AD827-6E10-4769-BF4B-67729DFFD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9B042C67-1F05-4C20-9440-3758FBCA2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02  /  15</a:t>
            </a:r>
          </a:p>
        </p:txBody>
      </p:sp>
    </p:spTree>
    <p:extLst>
      <p:ext uri="{BB962C8B-B14F-4D97-AF65-F5344CB8AC3E}">
        <p14:creationId xmlns:p14="http://schemas.microsoft.com/office/powerpoint/2010/main" val="180221207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1814A67-3128-491F-ABE1-C9228F72B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E4A8098-389C-4BC6-9B7A-B384B4BEF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3FD9AAB-DCFB-4DF3-BAB4-D01008D10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83BD757-9E21-4C80-8A6A-E4AC4E89D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1D47B45-A189-42E0-B633-60B48B6B5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Read Ch 3: Dr Jekyll Was Quite at Ease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271529B-C75C-4292-A955-379A359B5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BECA26E-FEA3-4167-A00E-F147F1553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Narration: Jekyll's civility vs. our suspicions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B5073E6-329E-4572-A55F-D00211677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6613A92-3FBC-491D-ADC9-4DA8CF22B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Discuss: why Jekyll defends Hyde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190E89C-9EED-4846-B42C-CD30EDF99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1C41F3DD-C2B6-49DA-AD11-4EE89CF76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C811B40B-A719-4BB2-91BE-B220A6202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03  /  15</a:t>
            </a:r>
          </a:p>
        </p:txBody>
      </p:sp>
    </p:spTree>
    <p:extLst>
      <p:ext uri="{BB962C8B-B14F-4D97-AF65-F5344CB8AC3E}">
        <p14:creationId xmlns:p14="http://schemas.microsoft.com/office/powerpoint/2010/main" val="57937536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8DFBCB9-A740-4C6B-A269-2A1E40494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42C1BDF-8940-4A8B-9949-D82B38FA1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657C811-E099-4357-9176-0E948DB38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C9AE1FD-813C-4539-AEE5-F954879BF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EA454A4-8BE8-49EB-8017-2BC537793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Read Ch 4: The Carew Murder Case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094057A-992D-4877-A656-A6C4D214E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A071A03-BCDE-4F7A-8D93-E6940C380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Quotation bank: language of violence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3FC9FDF-BEEA-4802-B24A-2FAC7EBA1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FF59AE3-736F-4275-89DC-22FD9F55C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GCSE: plan a response on violence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401F350-1613-4F26-9053-507321721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63F2A8BC-E6A0-4509-971E-D30C29827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A65AA30D-0C06-4551-B5E2-A0D072C6F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04  /  15</a:t>
            </a:r>
          </a:p>
        </p:txBody>
      </p:sp>
    </p:spTree>
    <p:extLst>
      <p:ext uri="{BB962C8B-B14F-4D97-AF65-F5344CB8AC3E}">
        <p14:creationId xmlns:p14="http://schemas.microsoft.com/office/powerpoint/2010/main" val="78983578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BC8F617-5061-472F-81F0-5D3A42031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24F22F4-9145-4754-83D8-99E119ECF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CF90492-C801-4FF9-969F-F1984EB34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DD05E8E-0EA7-4DFB-A736-51958E841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34BEABF-7875-4ED2-B2E8-E9CA857B7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Read Ch 5: Incident of the Letter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5CD9374-FFDB-4AA4-86C7-D3AE667FA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253EC9E-7899-40B9-AE95-83A8CF4BA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Discuss: loyalty vs. suspicion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7F9FE17-6CA0-4B5B-BFC7-D0519FC2E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61A30C1-C254-4932-8107-85FA4DC71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Start a secrecy/reputation notes page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51CE55D-A90A-4053-8201-4BF15DE80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A4D9506D-15FE-40FE-9689-CA6A595D3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7C5CA1BF-F19E-4D76-80FE-902B70E88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05  /  15</a:t>
            </a:r>
          </a:p>
        </p:txBody>
      </p:sp>
    </p:spTree>
    <p:extLst>
      <p:ext uri="{BB962C8B-B14F-4D97-AF65-F5344CB8AC3E}">
        <p14:creationId xmlns:p14="http://schemas.microsoft.com/office/powerpoint/2010/main" val="1326139857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685A00D-9BFE-41FD-A723-0743E71AF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559DD8D-1F82-4659-BFFF-BBAFA1C63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414E19B-D0AA-4899-B871-11A1520B8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2F1A826-F755-475D-BA24-C789F168C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3A31EFC-7777-4041-AFC5-FDBEAF30E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Read Ch 6-7: Lanyon / the Window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2D2CC39-C8B5-4165-90E6-216F6BD8C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A173489-7E9C-4C6B-87C6-C244497D7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Narration: what has changed about Jekyll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D4B2F9A-C851-4B32-8AF6-0993AE206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41D27C8-1088-481A-AEA0-A07D97AD4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Context: science vs. religion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977B1FC-77A3-4983-9A0F-C034E542C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287B2380-B4F3-4FB6-BFC7-CDC6DF9E9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7C42DCAF-02AF-49D4-A285-1C103E3C4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06  /  15</a:t>
            </a:r>
          </a:p>
        </p:txBody>
      </p:sp>
    </p:spTree>
    <p:extLst>
      <p:ext uri="{BB962C8B-B14F-4D97-AF65-F5344CB8AC3E}">
        <p14:creationId xmlns:p14="http://schemas.microsoft.com/office/powerpoint/2010/main" val="2084813167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9B18B71-648F-48A9-8836-AC467FF55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3E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050285A-5079-4B27-A6F8-D633DDBCE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8241C4C-45F7-4EDC-9031-C392EEBC0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B2023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FBF8B5C-CB5C-436C-98B3-C0C64365C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29463A1-C77F-460D-813F-FC1E585CD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Read Ch 8: The Last Night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674F698-5520-472C-8FA0-E47CC17A5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AAA10DC-A8D0-4E75-A0F0-BE8D8AD7F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Narration: how suspense is built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F404E37-089E-48A9-855B-48D2D4EA8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4E8E4"/>
          </a:solidFill>
          <a:ln xmlns:a="http://schemas.openxmlformats.org/drawingml/2006/main" w="14288">
            <a:solidFill>
              <a:srgbClr val="B68A4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63F3B1D-A7DD-4398-B422-5F055447F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20262A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20262A"/>
                </a:solidFill>
                <a:latin typeface="Aptos"/>
                <a:ea typeface="Aptos"/>
                <a:cs typeface="Aptos"/>
              </a:rPr>
              <a:t>GCSE: plan an extract response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D51B27D-4761-4C31-BB0E-3D57E78BE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C6393E5C-744F-42CE-B30C-CE085F580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02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292D9D70-3412-490A-B6E5-C6DED543C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E3D2A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E3D2AD"/>
                </a:solidFill>
                <a:latin typeface="Aptos"/>
                <a:ea typeface="Aptos"/>
                <a:cs typeface="Aptos"/>
              </a:rPr>
              <a:t>DAY 07  /  15</a:t>
            </a:r>
          </a:p>
        </p:txBody>
      </p:sp>
    </p:spTree>
    <p:extLst>
      <p:ext uri="{BB962C8B-B14F-4D97-AF65-F5344CB8AC3E}">
        <p14:creationId xmlns:p14="http://schemas.microsoft.com/office/powerpoint/2010/main" val="659906855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2026-08-03T11:41:02.7930000Z</dcterms:created>
  <dcterms:modified xsi:type="dcterms:W3CDTF">2026-08-03T11:41:02.7930000Z</dcterms:modified>
</coreProperties>
</file>