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fdc21c9ecf849e1" /><Relationship Type="http://schemas.openxmlformats.org/officeDocument/2006/relationships/extended-properties" Target="/docProps/app.xml" Id="R49e8a057bf084416" /><Relationship Type="http://schemas.openxmlformats.org/officeDocument/2006/relationships/officeDocument" Target="/ppt/presentation.xml" Id="Re78aed2579dc4f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2ff5ff323d4f7a"/>
  </p:sldMasterIdLst>
  <p:notesMasterIdLst>
    <p:notesMasterId xmlns:r="http://schemas.openxmlformats.org/officeDocument/2006/relationships" r:id="Rcd743c3e61824a99"/>
  </p:notesMasterIdLst>
  <p:sldIdLst>
    <p:sldId xmlns:r="http://schemas.openxmlformats.org/officeDocument/2006/relationships" id="256" r:id="R32bc4113ad3443f2"/>
    <p:sldId xmlns:r="http://schemas.openxmlformats.org/officeDocument/2006/relationships" id="257" r:id="Rf2ecb13fe5604e38"/>
    <p:sldId xmlns:r="http://schemas.openxmlformats.org/officeDocument/2006/relationships" id="258" r:id="Rdb55a564148443a6"/>
    <p:sldId xmlns:r="http://schemas.openxmlformats.org/officeDocument/2006/relationships" id="259" r:id="Ra9e54e55d660491d"/>
    <p:sldId xmlns:r="http://schemas.openxmlformats.org/officeDocument/2006/relationships" id="260" r:id="Rad3ecc17dee54fb9"/>
    <p:sldId xmlns:r="http://schemas.openxmlformats.org/officeDocument/2006/relationships" id="261" r:id="Re73bbb15aabe4e38"/>
    <p:sldId xmlns:r="http://schemas.openxmlformats.org/officeDocument/2006/relationships" id="262" r:id="Rba7390227d3f4157"/>
    <p:sldId xmlns:r="http://schemas.openxmlformats.org/officeDocument/2006/relationships" id="263" r:id="R6690180ffbc0461a"/>
    <p:sldId xmlns:r="http://schemas.openxmlformats.org/officeDocument/2006/relationships" id="264" r:id="R96abf3c5ba2c4f3e"/>
    <p:sldId xmlns:r="http://schemas.openxmlformats.org/officeDocument/2006/relationships" id="265" r:id="Re43a60b7a3b34e3b"/>
    <p:sldId xmlns:r="http://schemas.openxmlformats.org/officeDocument/2006/relationships" id="266" r:id="R0caf0fde39064f26"/>
    <p:sldId xmlns:r="http://schemas.openxmlformats.org/officeDocument/2006/relationships" id="267" r:id="Rf09fc3f0a2de475d"/>
    <p:sldId xmlns:r="http://schemas.openxmlformats.org/officeDocument/2006/relationships" id="268" r:id="R02d22a9633f04430"/>
    <p:sldId xmlns:r="http://schemas.openxmlformats.org/officeDocument/2006/relationships" id="269" r:id="Ree8bd3ec87734742"/>
    <p:sldId xmlns:r="http://schemas.openxmlformats.org/officeDocument/2006/relationships" id="270" r:id="R51474e8cb06c4f13"/>
    <p:sldId xmlns:r="http://schemas.openxmlformats.org/officeDocument/2006/relationships" id="271" r:id="R64da76f802194520"/>
    <p:sldId xmlns:r="http://schemas.openxmlformats.org/officeDocument/2006/relationships" id="272" r:id="R35e0e162c5e04039"/>
    <p:sldId xmlns:r="http://schemas.openxmlformats.org/officeDocument/2006/relationships" id="273" r:id="R0e4810c60c8b4711"/>
    <p:sldId xmlns:r="http://schemas.openxmlformats.org/officeDocument/2006/relationships" id="274" r:id="Rb5accfcd02334be2"/>
  </p:sldIdLst>
  <p:sldSz cx="9144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df91675044e46f9" /><Relationship Type="http://schemas.openxmlformats.org/officeDocument/2006/relationships/slideMaster" Target="/ppt/slideMasters/slideMaster1.xml" Id="R172ff5ff323d4f7a" /><Relationship Type="http://schemas.openxmlformats.org/officeDocument/2006/relationships/notesMaster" Target="/ppt/notesMasters/notesMaster1.xml" Id="Rcd743c3e61824a99" /><Relationship Type="http://schemas.openxmlformats.org/officeDocument/2006/relationships/presProps" Target="/ppt/presProps.xml" Id="Rc77a0eeec79f4e58" /><Relationship Type="http://schemas.openxmlformats.org/officeDocument/2006/relationships/viewProps" Target="/ppt/viewProps.xml" Id="R447d141308e64e10" /><Relationship Type="http://schemas.openxmlformats.org/officeDocument/2006/relationships/tableStyles" Target="/ppt/tableStyles.xml" Id="R4168e8e164124815" /><Relationship Type="http://schemas.openxmlformats.org/officeDocument/2006/relationships/slide" Target="/ppt/slides/slide1.xml" Id="R32bc4113ad3443f2" /><Relationship Type="http://schemas.openxmlformats.org/officeDocument/2006/relationships/slide" Target="/ppt/slides/slide2.xml" Id="Rf2ecb13fe5604e38" /><Relationship Type="http://schemas.openxmlformats.org/officeDocument/2006/relationships/slide" Target="/ppt/slides/slide3.xml" Id="Rdb55a564148443a6" /><Relationship Type="http://schemas.openxmlformats.org/officeDocument/2006/relationships/slide" Target="/ppt/slides/slide4.xml" Id="Ra9e54e55d660491d" /><Relationship Type="http://schemas.openxmlformats.org/officeDocument/2006/relationships/slide" Target="/ppt/slides/slide5.xml" Id="Rad3ecc17dee54fb9" /><Relationship Type="http://schemas.openxmlformats.org/officeDocument/2006/relationships/slide" Target="/ppt/slides/slide6.xml" Id="Re73bbb15aabe4e38" /><Relationship Type="http://schemas.openxmlformats.org/officeDocument/2006/relationships/slide" Target="/ppt/slides/slide7.xml" Id="Rba7390227d3f4157" /><Relationship Type="http://schemas.openxmlformats.org/officeDocument/2006/relationships/slide" Target="/ppt/slides/slide8.xml" Id="R6690180ffbc0461a" /><Relationship Type="http://schemas.openxmlformats.org/officeDocument/2006/relationships/slide" Target="/ppt/slides/slide9.xml" Id="R96abf3c5ba2c4f3e" /><Relationship Type="http://schemas.openxmlformats.org/officeDocument/2006/relationships/slide" Target="/ppt/slides/slide10.xml" Id="Re43a60b7a3b34e3b" /><Relationship Type="http://schemas.openxmlformats.org/officeDocument/2006/relationships/slide" Target="/ppt/slides/slide11.xml" Id="R0caf0fde39064f26" /><Relationship Type="http://schemas.openxmlformats.org/officeDocument/2006/relationships/slide" Target="/ppt/slides/slide12.xml" Id="Rf09fc3f0a2de475d" /><Relationship Type="http://schemas.openxmlformats.org/officeDocument/2006/relationships/slide" Target="/ppt/slides/slide13.xml" Id="R02d22a9633f04430" /><Relationship Type="http://schemas.openxmlformats.org/officeDocument/2006/relationships/slide" Target="/ppt/slides/slide14.xml" Id="Ree8bd3ec87734742" /><Relationship Type="http://schemas.openxmlformats.org/officeDocument/2006/relationships/slide" Target="/ppt/slides/slide15.xml" Id="R51474e8cb06c4f13" /><Relationship Type="http://schemas.openxmlformats.org/officeDocument/2006/relationships/slide" Target="/ppt/slides/slide16.xml" Id="R64da76f802194520" /><Relationship Type="http://schemas.openxmlformats.org/officeDocument/2006/relationships/slide" Target="/ppt/slides/slide17.xml" Id="R35e0e162c5e04039" /><Relationship Type="http://schemas.openxmlformats.org/officeDocument/2006/relationships/slide" Target="/ppt/slides/slide18.xml" Id="R0e4810c60c8b4711" /><Relationship Type="http://schemas.openxmlformats.org/officeDocument/2006/relationships/slide" Target="/ppt/slides/slide19.xml" Id="Rb5accfcd02334be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f45fc2bc867425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f3273a1b1fd41ed" /><Relationship Type="http://schemas.openxmlformats.org/officeDocument/2006/relationships/notesMaster" Target="/ppt/notesMasters/notesMaster1.xml" Id="Rda557e96cfca47d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5eafae370ae444b" /><Relationship Type="http://schemas.openxmlformats.org/officeDocument/2006/relationships/notesMaster" Target="/ppt/notesMasters/notesMaster1.xml" Id="Re270a3af903d4b2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86ab70ecf234831" /><Relationship Type="http://schemas.openxmlformats.org/officeDocument/2006/relationships/notesMaster" Target="/ppt/notesMasters/notesMaster1.xml" Id="R0bffa706b70d4829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7b4a34bc71d4e97" /><Relationship Type="http://schemas.openxmlformats.org/officeDocument/2006/relationships/notesMaster" Target="/ppt/notesMasters/notesMaster1.xml" Id="R26a8c1d961514feb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63791cc618f343f1" /><Relationship Type="http://schemas.openxmlformats.org/officeDocument/2006/relationships/notesMaster" Target="/ppt/notesMasters/notesMaster1.xml" Id="Re384b88dd985477b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d6f48647c67a44f7" /><Relationship Type="http://schemas.openxmlformats.org/officeDocument/2006/relationships/notesMaster" Target="/ppt/notesMasters/notesMaster1.xml" Id="R6d6c1e22394e49da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ab2763ec34354320" /><Relationship Type="http://schemas.openxmlformats.org/officeDocument/2006/relationships/notesMaster" Target="/ppt/notesMasters/notesMaster1.xml" Id="R533c9816bae34c59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9e7dbaead08b4905" /><Relationship Type="http://schemas.openxmlformats.org/officeDocument/2006/relationships/notesMaster" Target="/ppt/notesMasters/notesMaster1.xml" Id="Re7836d0897954c5d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147418f9a1dd49ec" /><Relationship Type="http://schemas.openxmlformats.org/officeDocument/2006/relationships/notesMaster" Target="/ppt/notesMasters/notesMaster1.xml" Id="R43ee90f9950f4bab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47921674a1564825" /><Relationship Type="http://schemas.openxmlformats.org/officeDocument/2006/relationships/notesMaster" Target="/ppt/notesMasters/notesMaster1.xml" Id="Rd0e913ff2a6a4e19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d39e056b264b4a03" /><Relationship Type="http://schemas.openxmlformats.org/officeDocument/2006/relationships/notesMaster" Target="/ppt/notesMasters/notesMaster1.xml" Id="R5ae18388712c4af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b74b9fd5b6a4c96" /><Relationship Type="http://schemas.openxmlformats.org/officeDocument/2006/relationships/notesMaster" Target="/ppt/notesMasters/notesMaster1.xml" Id="R686dff9a30ba441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7325ac5deeb43e4" /><Relationship Type="http://schemas.openxmlformats.org/officeDocument/2006/relationships/notesMaster" Target="/ppt/notesMasters/notesMaster1.xml" Id="Re1c47251d6d946d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7c318a8c2834e3a" /><Relationship Type="http://schemas.openxmlformats.org/officeDocument/2006/relationships/notesMaster" Target="/ppt/notesMasters/notesMaster1.xml" Id="R9219a3dd5c6f42d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51f9b7c7e004e77" /><Relationship Type="http://schemas.openxmlformats.org/officeDocument/2006/relationships/notesMaster" Target="/ppt/notesMasters/notesMaster1.xml" Id="Rb26109417b23464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29053a55b194151" /><Relationship Type="http://schemas.openxmlformats.org/officeDocument/2006/relationships/notesMaster" Target="/ppt/notesMasters/notesMaster1.xml" Id="R4bdaf8294aff4a8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72831465aad4db1" /><Relationship Type="http://schemas.openxmlformats.org/officeDocument/2006/relationships/notesMaster" Target="/ppt/notesMasters/notesMaster1.xml" Id="R98d200b278c343d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d4641af02884739" /><Relationship Type="http://schemas.openxmlformats.org/officeDocument/2006/relationships/notesMaster" Target="/ppt/notesMasters/notesMaster1.xml" Id="R6217851d8d2d467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19fc89770304a37" /><Relationship Type="http://schemas.openxmlformats.org/officeDocument/2006/relationships/notesMaster" Target="/ppt/notesMasters/notesMaster1.xml" Id="R33bdbc1a8c5249f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f5efb3c9f94639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a091bb48434a7d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c4535b80ca4ae3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1891adf514bd4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27bee748da4098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99c8743a11444f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7ca7772504ac2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b04d3b889b46a5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99a492f124e92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f978884514c4b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6173e3acdd4db1" /></Relationships>
</file>

<file path=ppt/slideLayouts/slideLayout1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EC09E32-22C4-4E89-B758-70F9BBD09C62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7148273D-CFCA-46EC-9386-57A22B3D1DAE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BDF42D46-12D5-4B08-8962-F06FB526515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86290972-0DBB-4501-80C9-EE6B8E7DB64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57EC445-C463-4B8B-9C68-3A6C3335B3F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95642F5-368C-4454-9C19-EBADBD775F4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E967B023-5009-47E4-8F31-6140418EE658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64FF13BF-683F-4909-9DA3-75049DCFB82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4B190CFB-33FC-4522-9C45-BB03FB6CB4E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E4949C3-7128-4E57-B13C-0D354D68E24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A4437D9C-F26D-43F0-AD4C-60CE9AEFF0E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DD5C849A-5D47-42AC-A70B-13196E309D36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E2A994A7-1E15-4CF1-987C-6B552A904BC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83493CC2-3F73-4AD8-B532-27E6DE40973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AD9AFA6-6B23-4C98-B1C4-4FA8F3CD4CC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E30E825E-73AA-43C4-A894-E17CC0B4C4F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74AF412A-140E-4B4B-B658-996C05266C51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608ED7DD-EF6B-412C-9597-9EC4EA17D81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AB555BB-D55B-454D-AAEE-EBF1873D62A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70C8D90-66EC-42D9-93FA-579893A157A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1DDB493-DB6F-4779-97FF-07D4DC750F9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buNone/>
              <a:defRPr sz="4000" b="1" cap="all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03A8A3AF-5637-482C-8868-46402ECBB88A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8AA2476-849C-4645-AC28-15B0EDE9142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4D4AD5B1-D01D-45AB-984A-FDDEAF4FB72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E14BFA7-660D-494A-BEAC-CE50F340256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2AEBF208-5D15-40D4-BD48-BD871BF19FD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10BBD50-DE26-4BEF-B790-E62BBE79766A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F2EBAA03-7F3B-49C2-9B96-E92B17EE5186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EA522EEB-7F4B-4C3C-A130-40BB828FEA3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D8F51E89-7899-493E-85CD-D924CC6EE0A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7FF6205C-F024-4CF7-B77F-AB864815526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99C2F55-66DE-49C8-950D-F2B9F18788C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93928865-0833-453C-9C1A-CCDF1D47A6BC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F5E06339-4698-47A4-A0D7-EAA0643EF388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38400AC6-5DEE-4498-9C7E-39C23FDB2D4E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9EDEEE9A-D2E7-4C70-A9DE-8F40C7902336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8069EF69-1071-45A8-AF18-EE0B5C1317E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EE457023-B74A-4E50-88E2-8F5BA043EC7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EF7A9B71-7CDE-4752-AE0C-3F3F4C2578F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92A1CBE-35D8-40F5-9FFE-4C3991762D6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E2AF55FC-A2E6-483D-82E5-98C8AB4989C7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44E4154F-72D4-4138-BD53-8DAF90034B6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D38FBB7E-AA04-4EF5-8551-6DC8BBCFA3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F1D53F2F-12D8-465C-9CF0-BCFD806E565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2E111669-CCC4-4935-A490-C202F71A4A9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437140B6-ED20-480F-8AA4-3288C00C41C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404215C-E738-4119-BF40-5B892E9BD43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3817C020-99D2-4766-880F-DDDDF34DD76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D55F8B2E-DACE-4642-9336-8AE9462FBED6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39F367AB-F8BF-45C9-94CF-B4674F3693E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9DB1AA31-7313-4B80-96C7-4AEB745208F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989BF6EA-C12E-405B-AF2D-B2183C8A9CF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2321B5EC-7548-49EA-B70A-749486F2D8E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E687218A-D07B-4157-9BF9-D62BBB3CDB0F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/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5806F528-6205-4E97-BCF7-51F8800180DF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312DD3B9-E988-463B-AE88-D6DA4CF8FA2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2E80B9CA-3B2E-4B8E-84FF-7E115C104BE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F91216C2-C0AF-4365-A25B-58DD06B75D5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42072dec25f4d70" /><Relationship Type="http://schemas.openxmlformats.org/officeDocument/2006/relationships/slideLayout" Target="/ppt/slideLayouts/slideLayout1.xml" Id="R549e2932520f4d0b" /><Relationship Type="http://schemas.openxmlformats.org/officeDocument/2006/relationships/slideLayout" Target="/ppt/slideLayouts/slideLayout2.xml" Id="Rce456a6166674f41" /><Relationship Type="http://schemas.openxmlformats.org/officeDocument/2006/relationships/slideLayout" Target="/ppt/slideLayouts/slideLayout3.xml" Id="R34387d3ceecf4aa3" /><Relationship Type="http://schemas.openxmlformats.org/officeDocument/2006/relationships/slideLayout" Target="/ppt/slideLayouts/slideLayout4.xml" Id="Rbb87bfc4fd6a4666" /><Relationship Type="http://schemas.openxmlformats.org/officeDocument/2006/relationships/slideLayout" Target="/ppt/slideLayouts/slideLayout5.xml" Id="R297b51c16eba4a13" /><Relationship Type="http://schemas.openxmlformats.org/officeDocument/2006/relationships/slideLayout" Target="/ppt/slideLayouts/slideLayout6.xml" Id="R714ce652d48c40ec" /><Relationship Type="http://schemas.openxmlformats.org/officeDocument/2006/relationships/slideLayout" Target="/ppt/slideLayouts/slideLayout7.xml" Id="Rdb2318fc464d4d86" /><Relationship Type="http://schemas.openxmlformats.org/officeDocument/2006/relationships/slideLayout" Target="/ppt/slideLayouts/slideLayout8.xml" Id="R52c82fcb54554e55" /><Relationship Type="http://schemas.openxmlformats.org/officeDocument/2006/relationships/slideLayout" Target="/ppt/slideLayouts/slideLayout9.xml" Id="R4f9552a2e2294822" /><Relationship Type="http://schemas.openxmlformats.org/officeDocument/2006/relationships/slideLayout" Target="/ppt/slideLayouts/slideLayout10.xml" Id="R1488a8e3fffd46eb" /><Relationship Type="http://schemas.openxmlformats.org/officeDocument/2006/relationships/slideLayout" Target="/ppt/slideLayouts/slideLayout11.xml" Id="Rf0a6e23f82fa467d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B7DDB085-E7C6-4CF3-83DC-E2AB454C8C7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E1EC371E-FD3D-4821-AA0E-F713BA010FCB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E0C5D83D-1ED5-4B2E-B5EF-45C602B4D81B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CFB17EB-C2AA-4DCB-9A8F-780157D9AAEF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3AB145B-830B-402C-A845-F7AA5F1C4C7E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9e2932520f4d0b"/>
    <p:sldLayoutId xmlns:r="http://schemas.openxmlformats.org/officeDocument/2006/relationships" id="2147483650" r:id="Rce456a6166674f41"/>
    <p:sldLayoutId xmlns:r="http://schemas.openxmlformats.org/officeDocument/2006/relationships" id="2147483651" r:id="R34387d3ceecf4aa3"/>
    <p:sldLayoutId xmlns:r="http://schemas.openxmlformats.org/officeDocument/2006/relationships" id="2147483652" r:id="Rbb87bfc4fd6a4666"/>
    <p:sldLayoutId xmlns:r="http://schemas.openxmlformats.org/officeDocument/2006/relationships" id="2147483653" r:id="R297b51c16eba4a13"/>
    <p:sldLayoutId xmlns:r="http://schemas.openxmlformats.org/officeDocument/2006/relationships" id="2147483654" r:id="R714ce652d48c40ec"/>
    <p:sldLayoutId xmlns:r="http://schemas.openxmlformats.org/officeDocument/2006/relationships" id="2147483655" r:id="Rdb2318fc464d4d86"/>
    <p:sldLayoutId xmlns:r="http://schemas.openxmlformats.org/officeDocument/2006/relationships" id="2147483656" r:id="R52c82fcb54554e55"/>
    <p:sldLayoutId xmlns:r="http://schemas.openxmlformats.org/officeDocument/2006/relationships" id="2147483657" r:id="R4f9552a2e2294822"/>
    <p:sldLayoutId xmlns:r="http://schemas.openxmlformats.org/officeDocument/2006/relationships" id="2147483658" r:id="R1488a8e3fffd46eb"/>
    <p:sldLayoutId xmlns:r="http://schemas.openxmlformats.org/officeDocument/2006/relationships" id="2147483659" r:id="Rf0a6e23f82fa467d"/>
  </p:sldLayoutIdLst>
  <p:txStyles>
    <p:titleStyle>
      <a:lvl1pPr xmlns:a="http://schemas.openxmlformats.org/drawingml/2006/main" algn="ctr" defTabSz="4572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932368282894e49" /><Relationship Type="http://schemas.openxmlformats.org/officeDocument/2006/relationships/image" Target="/ppt/media/image.png" Id="R47c4a80884f248e4" /><Relationship Type="http://schemas.openxmlformats.org/officeDocument/2006/relationships/notesSlide" Target="/ppt/notesSlides/notesSlide1.xml" Id="R7422150b610446c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7dbfdfa5b1b405b" /><Relationship Type="http://schemas.openxmlformats.org/officeDocument/2006/relationships/notesSlide" Target="/ppt/notesSlides/notesSlide10.xml" Id="R1151da5ae5034c5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babc87a1d2a4222" /><Relationship Type="http://schemas.openxmlformats.org/officeDocument/2006/relationships/notesSlide" Target="/ppt/notesSlides/notesSlide11.xml" Id="R7024218cf581418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0fb64f3691dd4a9c" /><Relationship Type="http://schemas.openxmlformats.org/officeDocument/2006/relationships/notesSlide" Target="/ppt/notesSlides/notesSlide12.xml" Id="Rd41274e3e246423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d5e07b531184acc" /><Relationship Type="http://schemas.openxmlformats.org/officeDocument/2006/relationships/notesSlide" Target="/ppt/notesSlides/notesSlide13.xml" Id="Rb67334690c5b4f90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a6c8fb23cbd4bbd" /><Relationship Type="http://schemas.openxmlformats.org/officeDocument/2006/relationships/notesSlide" Target="/ppt/notesSlides/notesSlide14.xml" Id="R58f1f3a09f0a401e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1c32c28decb401f" /><Relationship Type="http://schemas.openxmlformats.org/officeDocument/2006/relationships/notesSlide" Target="/ppt/notesSlides/notesSlide15.xml" Id="Ra99748e5bc5c4848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984a40e4d10b40cb" /><Relationship Type="http://schemas.openxmlformats.org/officeDocument/2006/relationships/notesSlide" Target="/ppt/notesSlides/notesSlide16.xml" Id="R1d0cb7b7bb32445f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27a6c68cf784057" /><Relationship Type="http://schemas.openxmlformats.org/officeDocument/2006/relationships/notesSlide" Target="/ppt/notesSlides/notesSlide17.xml" Id="Rf5807a801f724537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06e38f2b1274952" /><Relationship Type="http://schemas.openxmlformats.org/officeDocument/2006/relationships/notesSlide" Target="/ppt/notesSlides/notesSlide18.xml" Id="R2c02ef06492348ba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2daef10e5fe42af" /><Relationship Type="http://schemas.openxmlformats.org/officeDocument/2006/relationships/notesSlide" Target="/ppt/notesSlides/notesSlide19.xml" Id="R3e4f0194036646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14715fdd41a4d41" /><Relationship Type="http://schemas.openxmlformats.org/officeDocument/2006/relationships/notesSlide" Target="/ppt/notesSlides/notesSlide2.xml" Id="Rf18e2ea805e043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07ba56e483e44f6" /><Relationship Type="http://schemas.openxmlformats.org/officeDocument/2006/relationships/notesSlide" Target="/ppt/notesSlides/notesSlide3.xml" Id="R29aaea19a2bf43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d6443076a6b4e63" /><Relationship Type="http://schemas.openxmlformats.org/officeDocument/2006/relationships/notesSlide" Target="/ppt/notesSlides/notesSlide4.xml" Id="Rfa20518821a54e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9438199b482544b9" /><Relationship Type="http://schemas.openxmlformats.org/officeDocument/2006/relationships/notesSlide" Target="/ppt/notesSlides/notesSlide5.xml" Id="Rb82aa57bcdc548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b44c675848eb423f" /><Relationship Type="http://schemas.openxmlformats.org/officeDocument/2006/relationships/notesSlide" Target="/ppt/notesSlides/notesSlide6.xml" Id="Rfad1d665e4d547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f3f706c842b4ceb" /><Relationship Type="http://schemas.openxmlformats.org/officeDocument/2006/relationships/notesSlide" Target="/ppt/notesSlides/notesSlide7.xml" Id="Rbdfb93f3809b43d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fa2528747d84484" /><Relationship Type="http://schemas.openxmlformats.org/officeDocument/2006/relationships/notesSlide" Target="/ppt/notesSlides/notesSlide8.xml" Id="Ra5a79463eacc42f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9b1543f062b4f9e" /><Relationship Type="http://schemas.openxmlformats.org/officeDocument/2006/relationships/notesSlide" Target="/ppt/notesSlides/notesSlide9.xml" Id="R08a234e0a79d4a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735B0979-6B86-403C-99DF-776DB686B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C294DCC2-FFF8-4085-B891-C57C61367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651760"/>
            <a:ext cx="45720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600" b="1">
                <a:solidFill>
                  <a:srgbClr val="3B2618"/>
                </a:solidFill>
                <a:latin typeface="Aptos Display"/>
                <a:ea typeface="Aptos Display"/>
                <a:cs typeface="Aptos Display"/>
              </a:defRPr>
            </a:pPr>
            <a:r>
              <a:rPr sz="3600" b="1">
                <a:solidFill>
                  <a:srgbClr val="3B2618"/>
                </a:solidFill>
                <a:latin typeface="Aptos Display"/>
                <a:ea typeface="Aptos Display"/>
                <a:cs typeface="Aptos Display"/>
              </a:rPr>
              <a:t>BLACK BEAUTY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58B5DD24-E83C-411D-9A01-2BBEBC39F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74720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0">
                <a:solidFill>
                  <a:srgbClr val="9A6325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9A6325"/>
                </a:solidFill>
                <a:latin typeface="Aptos"/>
                <a:ea typeface="Aptos"/>
                <a:cs typeface="Aptos"/>
              </a:rPr>
              <a:t>Independent Living Book Study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7c4a80884f248e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</p:spPr>
      </p:pic>
      <p:sp>
        <p:nvSpPr>
          <p:cNvPr id="6" name="cover-bridle-rule">
            <a:extLst xmlns:a="http://schemas.openxmlformats.org/drawingml/2006/main">
              <a:ext uri="{FF2B5EF4-FFF2-40B4-BE49-F238E27FC236}">
                <a16:creationId xmlns:a16="http://schemas.microsoft.com/office/drawing/2014/main" id="{025AF528-8EB5-4AA5-BB9A-64333340D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238625"/>
            <a:ext cx="366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7B2A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569630973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99994899-C5B8-4CE8-A2FD-2063E3949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F786183D-32F0-48CE-948E-522F89545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E4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8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9D1BA845-6D4C-45D3-B7D2-AD75EACE8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F7E4C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F7E4C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F70793C4-5141-4909-8FA5-8DF928416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9F02DAB0-592D-4B65-BA69-028086282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Read Ch 20-21: Joe Green / The Parting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108FFFDB-19CC-4C93-AC4A-B57A1F989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3FF46F91-6E91-4A92-889B-5A69E782D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Discuss: why the horses are sold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C13BDBC7-1C57-4D7A-80AB-3CF3605B4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4E803FBE-75E2-40C1-BC6E-1225FD9FB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Writing: Black Beauty's feelings on leaving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0DE0306C-93FD-4440-8F86-BE4BB45AD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7B2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7B2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8-accent">
            <a:extLst xmlns:a="http://schemas.openxmlformats.org/drawingml/2006/main">
              <a:ext uri="{FF2B5EF4-FFF2-40B4-BE49-F238E27FC236}">
                <a16:creationId xmlns:a16="http://schemas.microsoft.com/office/drawing/2014/main" id="{2C6434AA-8C37-43B8-8F44-9BD26E5B1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8-tag">
            <a:extLst xmlns:a="http://schemas.openxmlformats.org/drawingml/2006/main">
              <a:ext uri="{FF2B5EF4-FFF2-40B4-BE49-F238E27FC236}">
                <a16:creationId xmlns:a16="http://schemas.microsoft.com/office/drawing/2014/main" id="{884080A3-253D-40B2-98ED-FE5705F6C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08  /  17</a:t>
            </a:r>
          </a:p>
        </p:txBody>
      </p:sp>
    </p:spTree>
    <p:extLst>
      <p:ext uri="{BB962C8B-B14F-4D97-AF65-F5344CB8AC3E}">
        <p14:creationId xmlns:p14="http://schemas.microsoft.com/office/powerpoint/2010/main" val="852801704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0D198576-0E59-4478-A96F-206F31B13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4A4D21DE-1931-49AC-81CF-F8B5971BA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E4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9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2080D034-9A77-4B6A-88CE-3C46684AE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F7E4C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F7E4C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2FCD3123-0F1E-4035-93ED-66E16BCCA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B39985CD-5D45-40E5-896D-DDA731C3F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Read Ch 22-24: Earlshall / A Strike for Liberty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87A596C9-4199-4C86-9D3E-E6138376C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6A749E8E-2768-4773-B173-852059205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Discuss: life changes at Earlshall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D6712971-97F9-457E-805E-D5DE787BB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86DC9BB5-4722-489F-A431-C664DFAF9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Discuss: what Ginger's 'strike' shows us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853ADAC7-C4D8-4022-9BEE-F0E9EC037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7B2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7B2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9-accent">
            <a:extLst xmlns:a="http://schemas.openxmlformats.org/drawingml/2006/main">
              <a:ext uri="{FF2B5EF4-FFF2-40B4-BE49-F238E27FC236}">
                <a16:creationId xmlns:a16="http://schemas.microsoft.com/office/drawing/2014/main" id="{E8D4D1C4-DB8E-47B3-94E0-1EBEA94FE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9-tag">
            <a:extLst xmlns:a="http://schemas.openxmlformats.org/drawingml/2006/main">
              <a:ext uri="{FF2B5EF4-FFF2-40B4-BE49-F238E27FC236}">
                <a16:creationId xmlns:a16="http://schemas.microsoft.com/office/drawing/2014/main" id="{0398C081-28B2-4FD2-B7F1-F334023F3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09  /  17</a:t>
            </a:r>
          </a:p>
        </p:txBody>
      </p:sp>
    </p:spTree>
    <p:extLst>
      <p:ext uri="{BB962C8B-B14F-4D97-AF65-F5344CB8AC3E}">
        <p14:creationId xmlns:p14="http://schemas.microsoft.com/office/powerpoint/2010/main" val="980715042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BC1C0BAC-0FDD-4990-BC2E-B6333FD02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92BDD51-1056-4AC6-8666-DA4517455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E4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10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F79B1434-5337-4D5B-92EF-B198677EB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F7E4C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F7E4C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E8537BB0-36E5-4075-A852-55E0590C1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7FA1B6AC-D644-4985-B303-A0874C797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Read Ch 25-27: Reuben Smith / Ruined and Going Downhill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65D2E988-EDC8-47DB-ADC9-B81BDD8C8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A3818E4E-507F-4B47-A49C-EA50AA6D6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Narration: Reuben Smith's carelessness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D312633F-180D-47D3-9A29-89A88CDE1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10A5AF68-7CC2-4DFB-8F5B-1F7584593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Discuss: ruined through no fault of his own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A66FD73C-B463-4D39-A63C-41B145A73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7B2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7B2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0-accent">
            <a:extLst xmlns:a="http://schemas.openxmlformats.org/drawingml/2006/main">
              <a:ext uri="{FF2B5EF4-FFF2-40B4-BE49-F238E27FC236}">
                <a16:creationId xmlns:a16="http://schemas.microsoft.com/office/drawing/2014/main" id="{6DF51776-1C56-4398-AACB-BA93F8143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0-tag">
            <a:extLst xmlns:a="http://schemas.openxmlformats.org/drawingml/2006/main">
              <a:ext uri="{FF2B5EF4-FFF2-40B4-BE49-F238E27FC236}">
                <a16:creationId xmlns:a16="http://schemas.microsoft.com/office/drawing/2014/main" id="{56EC1A42-3D4A-49E8-948E-AA1D555A6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10  /  17</a:t>
            </a:r>
          </a:p>
        </p:txBody>
      </p:sp>
    </p:spTree>
    <p:extLst>
      <p:ext uri="{BB962C8B-B14F-4D97-AF65-F5344CB8AC3E}">
        <p14:creationId xmlns:p14="http://schemas.microsoft.com/office/powerpoint/2010/main" val="1910745841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BE304388-8D9E-4252-AB62-B6E9E0A3D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959ACFFE-D210-4DD1-9A8D-E813C0B1A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E4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2E8AAEF5-91D9-4A05-8AAE-FAACA590A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F7E4C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F7E4C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130FB085-7DE9-490A-868E-1E27359BD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59455F3C-8659-4353-A67B-35966E0C7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Read Ch 28-31: A Job Horse / A Thief / A Humbug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7591DC7F-EA85-40CF-90AB-AB70BD416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5C66B697-1FDB-4429-A76E-69413C8AC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Discuss: different owners, different treatment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D45F8B94-4A21-40B1-BDA2-5BBC500F9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4C46962B-CCBA-44F3-97EB-BA8DA9CF4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Geography: research Victorian horse fairs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428218AA-28CC-4C6D-85D2-6567C90B6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7B2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7B2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1-accent">
            <a:extLst xmlns:a="http://schemas.openxmlformats.org/drawingml/2006/main">
              <a:ext uri="{FF2B5EF4-FFF2-40B4-BE49-F238E27FC236}">
                <a16:creationId xmlns:a16="http://schemas.microsoft.com/office/drawing/2014/main" id="{3F47E6AC-B535-4B79-8781-BDFA8A0F0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1-tag">
            <a:extLst xmlns:a="http://schemas.openxmlformats.org/drawingml/2006/main">
              <a:ext uri="{FF2B5EF4-FFF2-40B4-BE49-F238E27FC236}">
                <a16:creationId xmlns:a16="http://schemas.microsoft.com/office/drawing/2014/main" id="{4CD0BBCC-20A6-4269-B082-24A28F392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11  /  17</a:t>
            </a:r>
          </a:p>
        </p:txBody>
      </p:sp>
    </p:spTree>
    <p:extLst>
      <p:ext uri="{BB962C8B-B14F-4D97-AF65-F5344CB8AC3E}">
        <p14:creationId xmlns:p14="http://schemas.microsoft.com/office/powerpoint/2010/main" val="1641950291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1D0FFF4F-CB3F-4A39-9D2B-D1140956E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25D92001-4355-48E0-9573-9F75B1693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E4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31BA9ACA-E353-4FC5-8A80-5ABB3E06D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F7E4C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F7E4C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76A19869-5BA2-45A6-8AE9-EB8D9FF39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DDCF775A-9EA0-4A66-8C6E-1836F9F39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Read Ch 32-35: A Horse Fair / Jerry Barker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472895BD-A7A9-4BB6-B6AB-9F7FFB682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B93D4D75-DBD7-4A7B-884E-B73D1E4CB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History: Victorian London cab life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F8A5ABC1-F072-4294-955C-3FE8E97D9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7C5ED2A-AFF8-49B1-BF59-E32F1B7F9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Narration: what makes Jerry different?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C026BDCC-C757-408C-B4C7-B265026CB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7B2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7B2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2-accent">
            <a:extLst xmlns:a="http://schemas.openxmlformats.org/drawingml/2006/main">
              <a:ext uri="{FF2B5EF4-FFF2-40B4-BE49-F238E27FC236}">
                <a16:creationId xmlns:a16="http://schemas.microsoft.com/office/drawing/2014/main" id="{CFCED213-0826-4DE0-8E43-8DF27B164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2-tag">
            <a:extLst xmlns:a="http://schemas.openxmlformats.org/drawingml/2006/main">
              <a:ext uri="{FF2B5EF4-FFF2-40B4-BE49-F238E27FC236}">
                <a16:creationId xmlns:a16="http://schemas.microsoft.com/office/drawing/2014/main" id="{594F0CE7-1408-47D8-8506-5A0DC3147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12  /  17</a:t>
            </a:r>
          </a:p>
        </p:txBody>
      </p:sp>
    </p:spTree>
    <p:extLst>
      <p:ext uri="{BB962C8B-B14F-4D97-AF65-F5344CB8AC3E}">
        <p14:creationId xmlns:p14="http://schemas.microsoft.com/office/powerpoint/2010/main" val="726890102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F19E9B29-C77D-4F99-8E8D-42AB2E196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CD69FB0B-D4BB-434D-B783-9F850CD9A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E4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2F7B79AA-22AD-4BA1-8F5D-B459AEA81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F7E4C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F7E4C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75407491-03D1-42B5-B242-AF10480BF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15C130BE-7F72-4811-8BD8-15FD8E75A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Read Ch 36-39: The Golden Rule / Seedy Sam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D4E24F95-EABE-4E32-9FB6-C2998D057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08A4C1C2-C86F-4622-BB85-54A3CD6B7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Discuss: the Golden Rule's meaning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ECA5774E-9AA7-48D3-B908-2F645B1B8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5462C3CF-9E42-4936-8F3A-15AC5BF0E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Discuss: poverty and hardship in the book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09A2FB1E-116B-425D-A9F9-97D337C54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7B2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7B2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3-accent">
            <a:extLst xmlns:a="http://schemas.openxmlformats.org/drawingml/2006/main">
              <a:ext uri="{FF2B5EF4-FFF2-40B4-BE49-F238E27FC236}">
                <a16:creationId xmlns:a16="http://schemas.microsoft.com/office/drawing/2014/main" id="{1A9337F4-416A-48A5-8CFD-E131F207D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3-tag">
            <a:extLst xmlns:a="http://schemas.openxmlformats.org/drawingml/2006/main">
              <a:ext uri="{FF2B5EF4-FFF2-40B4-BE49-F238E27FC236}">
                <a16:creationId xmlns:a16="http://schemas.microsoft.com/office/drawing/2014/main" id="{9BF4A242-AC07-40CF-A01F-3D2D5F7FB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13  /  17</a:t>
            </a:r>
          </a:p>
        </p:txBody>
      </p:sp>
    </p:spTree>
    <p:extLst>
      <p:ext uri="{BB962C8B-B14F-4D97-AF65-F5344CB8AC3E}">
        <p14:creationId xmlns:p14="http://schemas.microsoft.com/office/powerpoint/2010/main" val="484612012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342B50C-7A52-4D95-BD6D-05659997A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B448E43-C402-4B28-945F-1E337736D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E4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41562043-A6F5-4030-88D7-E67E8190C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F7E4C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F7E4C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0B9875ED-E7BF-457B-B564-728D60A56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051DD4F1-DA8C-498C-B08A-25190B7B0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Read Ch 40-43: Poor Ginger / A Friend in Need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028CA6E5-8939-49B9-9C0C-369531900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21746AEE-7831-4509-9AA4-7BC49EACA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Narration: meeting Ginger again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A1A8E652-DB15-49BE-9B92-2C2930831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DB6CD227-721B-4BE8-8546-CEC0709FC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PSHE: kindness to horses and to people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69B0F9E4-3E3B-4FB4-866A-0E10D4309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7B2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7B2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4-accent">
            <a:extLst xmlns:a="http://schemas.openxmlformats.org/drawingml/2006/main">
              <a:ext uri="{FF2B5EF4-FFF2-40B4-BE49-F238E27FC236}">
                <a16:creationId xmlns:a16="http://schemas.microsoft.com/office/drawing/2014/main" id="{DA22BF62-53AF-4C0E-A7EF-296D93FDD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4-tag">
            <a:extLst xmlns:a="http://schemas.openxmlformats.org/drawingml/2006/main">
              <a:ext uri="{FF2B5EF4-FFF2-40B4-BE49-F238E27FC236}">
                <a16:creationId xmlns:a16="http://schemas.microsoft.com/office/drawing/2014/main" id="{851D2C3F-690D-4395-A821-694881197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14  /  17</a:t>
            </a:r>
          </a:p>
        </p:txBody>
      </p:sp>
    </p:spTree>
    <p:extLst>
      <p:ext uri="{BB962C8B-B14F-4D97-AF65-F5344CB8AC3E}">
        <p14:creationId xmlns:p14="http://schemas.microsoft.com/office/powerpoint/2010/main" val="1296332736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AFB9279-B1FD-4095-9FA3-93E1E32E2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A82285A1-D540-44E4-A6BF-B2E8C8196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E4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15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0D6F27E9-3BBE-4A24-A03A-46E4FBD4F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F7E4C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F7E4C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DA7EFE31-5364-4231-9C21-611ACC6F8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2D32039C-C154-491D-966A-9755ACE00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Read Ch 44-45: Old Captain / Jerry's New Year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5F897E47-D1B3-41DD-8F47-0D49CA78A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43C5E97D-C52E-47A3-8856-99443083F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Discuss: how Jerry's family has fared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4C58A053-129C-4A0E-9E55-822A30826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0667561F-C99C-4A51-83E3-8376CD7B1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Writing: a New Year diary entry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6DC8C2E8-FF88-4659-AE4B-9B60CFFEE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7B2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7B2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5-accent">
            <a:extLst xmlns:a="http://schemas.openxmlformats.org/drawingml/2006/main">
              <a:ext uri="{FF2B5EF4-FFF2-40B4-BE49-F238E27FC236}">
                <a16:creationId xmlns:a16="http://schemas.microsoft.com/office/drawing/2014/main" id="{6E068013-5C1F-49F8-9BC9-A1898E0A5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5-tag">
            <a:extLst xmlns:a="http://schemas.openxmlformats.org/drawingml/2006/main">
              <a:ext uri="{FF2B5EF4-FFF2-40B4-BE49-F238E27FC236}">
                <a16:creationId xmlns:a16="http://schemas.microsoft.com/office/drawing/2014/main" id="{FD6E2475-10CB-47E2-8AEC-65ABA0113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15  /  17</a:t>
            </a:r>
          </a:p>
        </p:txBody>
      </p:sp>
    </p:spTree>
    <p:extLst>
      <p:ext uri="{BB962C8B-B14F-4D97-AF65-F5344CB8AC3E}">
        <p14:creationId xmlns:p14="http://schemas.microsoft.com/office/powerpoint/2010/main" val="400694761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776DBAB-82FE-4C43-8466-BCE2924C0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4D506440-E6EF-43CD-8557-A283C452C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E4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16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BA21EBE5-0FDF-4671-80C0-A8E21B45D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F7E4C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F7E4C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188903BC-E232-4D01-A3D0-A3D917492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E0C8F6FE-AA0F-49E4-943D-6114947F7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Read Ch 46-49: Farmer Thoroughgood / My Last Home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5EA86E90-A4A7-46B1-BDB0-5E0C60304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386515E9-0A96-4F7A-95ED-F1068D760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Narration: the journey to retirement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85CB4A95-33C5-4D0A-AF48-BEB2F1626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92777A5F-3645-485C-A8CE-A07716E6E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Discuss: why the book ends this way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5FD1616B-F5AC-4644-8B02-4BDAB0169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7B2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7B2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6-accent">
            <a:extLst xmlns:a="http://schemas.openxmlformats.org/drawingml/2006/main">
              <a:ext uri="{FF2B5EF4-FFF2-40B4-BE49-F238E27FC236}">
                <a16:creationId xmlns:a16="http://schemas.microsoft.com/office/drawing/2014/main" id="{6D78873E-128D-42D9-9D40-339EAFC1A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6-tag">
            <a:extLst xmlns:a="http://schemas.openxmlformats.org/drawingml/2006/main">
              <a:ext uri="{FF2B5EF4-FFF2-40B4-BE49-F238E27FC236}">
                <a16:creationId xmlns:a16="http://schemas.microsoft.com/office/drawing/2014/main" id="{EF939CB1-9B1E-49C0-89A0-94AE6C61A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16  /  17</a:t>
            </a:r>
          </a:p>
        </p:txBody>
      </p:sp>
    </p:spTree>
    <p:extLst>
      <p:ext uri="{BB962C8B-B14F-4D97-AF65-F5344CB8AC3E}">
        <p14:creationId xmlns:p14="http://schemas.microsoft.com/office/powerpoint/2010/main" val="802862314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94A631A0-CF4B-4C56-B863-360D247B7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C319CC6F-2D92-4881-9916-1124E622F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E4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17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49DB166C-803E-49C0-B4E8-492CDD82B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F7E4C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F7E4C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8ACCE78-EFA0-4A09-90C6-BF03979DF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90065C84-641A-4F02-86C5-57B8CE277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Response day - review the whole book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A5CDB11D-EA8B-42EB-9232-B3E87ADED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95D705B6-EDD7-40AE-9B53-95B34E701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Write your own 'Kindness Code'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9A22A0CE-5219-448E-8A83-B8616DB49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D888D92D-654B-47D2-A9DF-529255CEC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Wrap-up: compare treatment across the book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5F4E3F52-21CF-4FD7-8003-3CB7F4EAB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7B2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7B2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7-accent">
            <a:extLst xmlns:a="http://schemas.openxmlformats.org/drawingml/2006/main">
              <a:ext uri="{FF2B5EF4-FFF2-40B4-BE49-F238E27FC236}">
                <a16:creationId xmlns:a16="http://schemas.microsoft.com/office/drawing/2014/main" id="{7727D65A-8CFA-46E4-972A-CA6506DF0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7-tag">
            <a:extLst xmlns:a="http://schemas.openxmlformats.org/drawingml/2006/main">
              <a:ext uri="{FF2B5EF4-FFF2-40B4-BE49-F238E27FC236}">
                <a16:creationId xmlns:a16="http://schemas.microsoft.com/office/drawing/2014/main" id="{D0EE2941-569D-4261-96A5-66A461E8A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17  /  17</a:t>
            </a:r>
          </a:p>
        </p:txBody>
      </p:sp>
    </p:spTree>
    <p:extLst>
      <p:ext uri="{BB962C8B-B14F-4D97-AF65-F5344CB8AC3E}">
        <p14:creationId xmlns:p14="http://schemas.microsoft.com/office/powerpoint/2010/main" val="1848351147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98F40DB5-AE22-496A-BDAB-30AC6ABB6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59E351A4-69C4-4CEF-BDCB-F5F66C299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A2E1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Symbol Meanings</a:t>
            </a:r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6EF6888A-113E-4193-91C8-077D76AFF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3716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3335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47D41DD2-6555-43E3-90B4-2DE8E656E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3441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Writing Journal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B9BAE54D-4CAF-4110-90B4-CB7D5018D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9202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3335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0657C244-6726-4C45-8F27-8E8B31A48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8928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Access to the Internet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3F172E4C-8A7C-424A-81AB-D7BBC8AF3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4688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3335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88CE7B3C-9E4A-40F0-8110-D7E0D71E2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4414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History Journal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DE469DAD-D4FF-4E13-AC3D-D3DFA7B6F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3335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3BB18E0C-7B64-404B-BD1F-6B0E8D6DD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Black Beauty Novel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EF9045F6-ABA1-4DDF-B93D-E558F4DCB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6616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3335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DBA6D9DE-B7E6-4C5F-9EA5-65BBD6CB7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387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Book of Centuries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5727BF90-2017-4BFF-8145-D84BDA270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1148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3335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60483D79-41EB-492E-8DAE-026D1955B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0873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Art Journal</a:t>
            </a:r>
          </a:p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8A7FFAA6-5FEF-4D47-AE61-C67F43BD0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6634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3335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D77115A7-1B0E-458F-B22C-5BE46F2A6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36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Horse Care Fact File</a:t>
            </a:r>
          </a:p>
        </p:txBody>
      </p:sp>
      <p:sp>
        <p:nvSpPr>
          <p:cNvPr id="18" name="symbol-rule">
            <a:extLst xmlns:a="http://schemas.openxmlformats.org/drawingml/2006/main">
              <a:ext uri="{FF2B5EF4-FFF2-40B4-BE49-F238E27FC236}">
                <a16:creationId xmlns:a16="http://schemas.microsoft.com/office/drawing/2014/main" id="{83F4158F-F7D8-4535-899E-3E0258E2D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162050"/>
            <a:ext cx="2476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7B2A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627524202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C1723C4-F005-444E-B1E1-27E839788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46C74AF5-1B6A-47DF-947C-0815987CA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E4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ABFDC92A-182F-4133-8ED8-8727F73F6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F7E4C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F7E4C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70DAE985-5575-40C3-A26A-E6E6A89C5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A6853BC6-9246-4BF6-A820-4C88E49AF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Read Ch 1-3: My Early Home / The Hunt / Breaking In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1C3B166F-16E9-4C54-8A64-15C41D0BD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73CEAD81-7D71-41F9-A9FE-7ED259375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Narration: values from Black Beauty's mother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E9813009-988C-4D6D-BE46-D9A51A57D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537549D-4D91-4A86-B98F-51B4E159A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Nature: training young horses today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A589EF87-F2D4-4663-B048-D0572CE95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7B2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7B2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-accent">
            <a:extLst xmlns:a="http://schemas.openxmlformats.org/drawingml/2006/main">
              <a:ext uri="{FF2B5EF4-FFF2-40B4-BE49-F238E27FC236}">
                <a16:creationId xmlns:a16="http://schemas.microsoft.com/office/drawing/2014/main" id="{81F4C98F-6663-41CD-9CA0-C70ADF8E6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-tag">
            <a:extLst xmlns:a="http://schemas.openxmlformats.org/drawingml/2006/main">
              <a:ext uri="{FF2B5EF4-FFF2-40B4-BE49-F238E27FC236}">
                <a16:creationId xmlns:a16="http://schemas.microsoft.com/office/drawing/2014/main" id="{D7336618-3988-4760-A176-4050E15AF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01  /  17</a:t>
            </a:r>
          </a:p>
        </p:txBody>
      </p:sp>
    </p:spTree>
    <p:extLst>
      <p:ext uri="{BB962C8B-B14F-4D97-AF65-F5344CB8AC3E}">
        <p14:creationId xmlns:p14="http://schemas.microsoft.com/office/powerpoint/2010/main" val="1381126692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B24582A3-18D5-4157-A87F-1C192DF30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D05F7119-9C41-4600-8253-208717FAD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E4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F03D86D6-2868-4EB2-879B-6A2579428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F7E4C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F7E4C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29A675CD-7FF6-4EB8-B87C-3F67CB303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14DE68C7-956C-4399-9438-6419F9913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Read Ch 4-6: Birtwick Park / A Fair Start / Liberty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8D37A444-066A-4832-B911-0824FEC54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EB88DC17-47B8-4169-AD87-5DF6BD18C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Discuss: what makes Birtwick Park a good home?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8B0C1B1D-6EF6-4566-B3A4-9FA423C05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E23999E2-7E4E-46B6-841A-65589324A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Art: draw Black Beauty's stable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2511BD63-C699-4635-AC69-B906C9DC6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7B2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7B2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2-accent">
            <a:extLst xmlns:a="http://schemas.openxmlformats.org/drawingml/2006/main">
              <a:ext uri="{FF2B5EF4-FFF2-40B4-BE49-F238E27FC236}">
                <a16:creationId xmlns:a16="http://schemas.microsoft.com/office/drawing/2014/main" id="{A086B70F-3259-4933-9844-7EBD8DFC8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2-tag">
            <a:extLst xmlns:a="http://schemas.openxmlformats.org/drawingml/2006/main">
              <a:ext uri="{FF2B5EF4-FFF2-40B4-BE49-F238E27FC236}">
                <a16:creationId xmlns:a16="http://schemas.microsoft.com/office/drawing/2014/main" id="{06440836-6126-4357-AF3E-D6E909D33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02  /  17</a:t>
            </a:r>
          </a:p>
        </p:txBody>
      </p:sp>
    </p:spTree>
    <p:extLst>
      <p:ext uri="{BB962C8B-B14F-4D97-AF65-F5344CB8AC3E}">
        <p14:creationId xmlns:p14="http://schemas.microsoft.com/office/powerpoint/2010/main" val="702919733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C5BE7303-8CB3-49F1-8011-5A867966E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8233ECC0-CCB7-48AB-80A0-332875247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E4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C4BCEE80-68C5-4532-AB8B-FF0EB1CBC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F7E4C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F7E4C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81FD0CA1-9B18-45B6-AC43-6019C5E98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04025A92-CC5E-4C4D-8162-9CF583144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Read Ch 7-8: Ginger / Ginger's Story Continued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679F3FE6-EE7E-405C-B363-182B9A4EC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21CCAAB1-2C57-43DC-8DFC-4AFAD71B1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Narration: what shaped Ginger's temper?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FC9393D8-E1D9-4D46-BEE5-AEF8C8AAB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1604FF7B-EB48-4626-AC06-712BA8450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Discuss: unkindness and bad behaviour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DE4B7A8A-C584-43AF-8F31-724895440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7B2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7B2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3-accent">
            <a:extLst xmlns:a="http://schemas.openxmlformats.org/drawingml/2006/main">
              <a:ext uri="{FF2B5EF4-FFF2-40B4-BE49-F238E27FC236}">
                <a16:creationId xmlns:a16="http://schemas.microsoft.com/office/drawing/2014/main" id="{1382DFB0-B7E6-4A4D-85ED-20EB0C5FB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3-tag">
            <a:extLst xmlns:a="http://schemas.openxmlformats.org/drawingml/2006/main">
              <a:ext uri="{FF2B5EF4-FFF2-40B4-BE49-F238E27FC236}">
                <a16:creationId xmlns:a16="http://schemas.microsoft.com/office/drawing/2014/main" id="{1AC7887B-75CA-4FE8-8A27-92617B812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03  /  17</a:t>
            </a:r>
          </a:p>
        </p:txBody>
      </p:sp>
    </p:spTree>
    <p:extLst>
      <p:ext uri="{BB962C8B-B14F-4D97-AF65-F5344CB8AC3E}">
        <p14:creationId xmlns:p14="http://schemas.microsoft.com/office/powerpoint/2010/main" val="1701777468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EA5EF6A-6B4D-458B-97FA-D0721FC6D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1A9B6DFD-51D8-45D8-B5DE-F0EE81DD5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E4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815A5E46-A326-4FC1-B3BA-891BBC45C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F7E4C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F7E4C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EED78E96-72DC-4953-A10E-16F9041F1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9B3D6E9B-0EEE-4DCA-B433-48DE7C57F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Read Ch 9-10: Merrylegs / A Talk in the Orchard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6FBF6EED-D873-4DF7-92B7-AEF46380B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88E9F911-44BE-4707-AEC3-6F7206CDA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Compare the three horses in a table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65AB12AB-F3E9-4F45-BEE6-53EAA61ED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96B8599E-3CF0-45F5-BB14-ED43BF55B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Discuss: which horse would you like to know?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913276A5-BF3D-4012-A76C-819912AAB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7B2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7B2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4-accent">
            <a:extLst xmlns:a="http://schemas.openxmlformats.org/drawingml/2006/main">
              <a:ext uri="{FF2B5EF4-FFF2-40B4-BE49-F238E27FC236}">
                <a16:creationId xmlns:a16="http://schemas.microsoft.com/office/drawing/2014/main" id="{775560FE-29A7-4ECB-A609-B78E84A9C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4-tag">
            <a:extLst xmlns:a="http://schemas.openxmlformats.org/drawingml/2006/main">
              <a:ext uri="{FF2B5EF4-FFF2-40B4-BE49-F238E27FC236}">
                <a16:creationId xmlns:a16="http://schemas.microsoft.com/office/drawing/2014/main" id="{EA4E16BD-CD85-4CED-A755-668E313DA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04  /  17</a:t>
            </a:r>
          </a:p>
        </p:txBody>
      </p:sp>
    </p:spTree>
    <p:extLst>
      <p:ext uri="{BB962C8B-B14F-4D97-AF65-F5344CB8AC3E}">
        <p14:creationId xmlns:p14="http://schemas.microsoft.com/office/powerpoint/2010/main" val="1611836760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DFECBA7-A72F-4115-A25B-6B4D1B749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69ADC2E-285D-4B3B-AD98-A36178C86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E4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5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EBFB2170-E70E-41A1-83C4-381B93115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F7E4C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F7E4C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5D5B755F-C0B2-4076-BA6B-5B021024A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93EDDA01-0255-4CE3-8CFC-6019B17BE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Read Ch 11-13: Plain Speaking / The Devil's Trade Mark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ED7A99FC-DB89-4466-BF56-17C36D372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C7345C24-351F-4BAD-AC43-93326F408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Discuss: John Manly on the bearing rein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CCDAB58B-D2CA-4C1D-AFCA-C11A5EF93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602B7CCE-77CA-491A-BB1D-2D7479CC0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History: research the bearing/check rein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59F18281-016A-4B87-8E24-1C7028C5B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7B2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7B2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5-accent">
            <a:extLst xmlns:a="http://schemas.openxmlformats.org/drawingml/2006/main">
              <a:ext uri="{FF2B5EF4-FFF2-40B4-BE49-F238E27FC236}">
                <a16:creationId xmlns:a16="http://schemas.microsoft.com/office/drawing/2014/main" id="{9B2C0AE1-C490-4A60-AC67-C843ECC2A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5-tag">
            <a:extLst xmlns:a="http://schemas.openxmlformats.org/drawingml/2006/main">
              <a:ext uri="{FF2B5EF4-FFF2-40B4-BE49-F238E27FC236}">
                <a16:creationId xmlns:a16="http://schemas.microsoft.com/office/drawing/2014/main" id="{5BC79792-BAB2-4126-9FCF-AA3978503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05  /  17</a:t>
            </a:r>
          </a:p>
        </p:txBody>
      </p:sp>
    </p:spTree>
    <p:extLst>
      <p:ext uri="{BB962C8B-B14F-4D97-AF65-F5344CB8AC3E}">
        <p14:creationId xmlns:p14="http://schemas.microsoft.com/office/powerpoint/2010/main" val="40836622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E49318C9-5862-4182-B055-552DA795D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7925E6D1-7D5B-4F92-8103-FFED6A66F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E4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6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A375BE29-0C65-4D2D-BF22-17FE25250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F7E4C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F7E4C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39BC96AD-56FB-452B-A2C2-510E900B9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0604E636-A1FA-4955-A801-41554B1BD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Read Ch 14-16: James Howard / The Fire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04BB3BD7-4363-4A15-8950-825AB2D95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193208BE-452C-401D-A916-0AD79584E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Narration: how tension builds in The Fire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B6A1F4F0-0520-4DDB-9835-090F597BD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932EB325-9BFA-4BC7-9BFC-D7CE7F444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Discuss: courage in the fire scene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E7192936-A51C-4668-83C1-0FBDF3CF0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7B2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7B2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6-accent">
            <a:extLst xmlns:a="http://schemas.openxmlformats.org/drawingml/2006/main">
              <a:ext uri="{FF2B5EF4-FFF2-40B4-BE49-F238E27FC236}">
                <a16:creationId xmlns:a16="http://schemas.microsoft.com/office/drawing/2014/main" id="{6532EC0C-8A51-4109-AF9D-59299F4A2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6-tag">
            <a:extLst xmlns:a="http://schemas.openxmlformats.org/drawingml/2006/main">
              <a:ext uri="{FF2B5EF4-FFF2-40B4-BE49-F238E27FC236}">
                <a16:creationId xmlns:a16="http://schemas.microsoft.com/office/drawing/2014/main" id="{76C33978-71FC-455E-8510-421BBFB46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06  /  17</a:t>
            </a:r>
          </a:p>
        </p:txBody>
      </p:sp>
    </p:spTree>
    <p:extLst>
      <p:ext uri="{BB962C8B-B14F-4D97-AF65-F5344CB8AC3E}">
        <p14:creationId xmlns:p14="http://schemas.microsoft.com/office/powerpoint/2010/main" val="2130867514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A3E391A5-CE48-460C-ABB0-919F95F95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9E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019BE20B-BEB5-4F50-8D26-A8C297C0B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E4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7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B4EB0876-3FFE-4D60-89F9-1B521959A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F7E4C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F7E4C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B3B16AA4-6193-4A76-942E-4F2A0A301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E644E67C-E859-4691-BB0B-B7B4B338B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Read Ch 17-19: Going for the Doctor / Only Ignorance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99F6685B-1355-4E1F-AE01-6482FD402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189ADD70-A9CE-419F-88AE-9E1304ECE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Discuss: loyalty and intelligence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0D27AA29-3207-4C3E-A9A0-8F160A9F7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F0E3"/>
          </a:solidFill>
          <a:ln xmlns:a="http://schemas.openxmlformats.org/drawingml/2006/main" w="14288">
            <a:solidFill>
              <a:srgbClr val="B67B2A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975F1757-52EA-484E-B116-17AD35F7E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B3024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B3024"/>
                </a:solidFill>
                <a:latin typeface="Aptos"/>
                <a:ea typeface="Aptos"/>
                <a:cs typeface="Aptos"/>
              </a:rPr>
              <a:t>Writing: the doctor's point of view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6B06F1A7-1877-47B1-822F-F73CB6D7C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67B2A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67B2A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7-accent">
            <a:extLst xmlns:a="http://schemas.openxmlformats.org/drawingml/2006/main">
              <a:ext uri="{FF2B5EF4-FFF2-40B4-BE49-F238E27FC236}">
                <a16:creationId xmlns:a16="http://schemas.microsoft.com/office/drawing/2014/main" id="{2F6F49A0-0B8F-4F90-8E5E-09F6132E3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7E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7-tag">
            <a:extLst xmlns:a="http://schemas.openxmlformats.org/drawingml/2006/main">
              <a:ext uri="{FF2B5EF4-FFF2-40B4-BE49-F238E27FC236}">
                <a16:creationId xmlns:a16="http://schemas.microsoft.com/office/drawing/2014/main" id="{915FC51F-7D21-455E-AF2A-49380B05D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07  /  17</a:t>
            </a:r>
          </a:p>
        </p:txBody>
      </p:sp>
    </p:spTree>
    <p:extLst>
      <p:ext uri="{BB962C8B-B14F-4D97-AF65-F5344CB8AC3E}">
        <p14:creationId xmlns:p14="http://schemas.microsoft.com/office/powerpoint/2010/main" val="434301640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2026-08-03T12:19:35.5650000Z</dcterms:created>
  <dcterms:modified xsi:type="dcterms:W3CDTF">2026-08-03T12:19:35.5650000Z</dcterms:modified>
</coreProperties>
</file>