
<file path=[Content_Types].xml><?xml version="1.0" encoding="utf-8"?>
<Types xmlns="http://schemas.openxmlformats.org/package/2006/content-types">
  <Default Extension="xml" ContentType="application/vnd.openxmlformats-package.core-properties+xml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ee572a5ece0f4203" /><Relationship Type="http://schemas.openxmlformats.org/officeDocument/2006/relationships/extended-properties" Target="/docProps/app.xml" Id="Rdd16caea85184c30" /><Relationship Type="http://schemas.openxmlformats.org/officeDocument/2006/relationships/officeDocument" Target="/ppt/presentation.xml" Id="R6d6fb79b13e642b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854fb9f26e4761"/>
  </p:sldMasterIdLst>
  <p:notesMasterIdLst>
    <p:notesMasterId xmlns:r="http://schemas.openxmlformats.org/officeDocument/2006/relationships" r:id="Rdc487269896548a7"/>
  </p:notesMasterIdLst>
  <p:sldIdLst>
    <p:sldId xmlns:r="http://schemas.openxmlformats.org/officeDocument/2006/relationships" id="256" r:id="R9de379fdd6204b4a"/>
    <p:sldId xmlns:r="http://schemas.openxmlformats.org/officeDocument/2006/relationships" id="257" r:id="Rffa3ca9a08ff4303"/>
    <p:sldId xmlns:r="http://schemas.openxmlformats.org/officeDocument/2006/relationships" id="258" r:id="Rb93f40f85edf495c"/>
    <p:sldId xmlns:r="http://schemas.openxmlformats.org/officeDocument/2006/relationships" id="259" r:id="Rad7f655f8fa14d5e"/>
    <p:sldId xmlns:r="http://schemas.openxmlformats.org/officeDocument/2006/relationships" id="260" r:id="Ra0018fa11c794d41"/>
    <p:sldId xmlns:r="http://schemas.openxmlformats.org/officeDocument/2006/relationships" id="261" r:id="R99ed3ec7510f4c1a"/>
    <p:sldId xmlns:r="http://schemas.openxmlformats.org/officeDocument/2006/relationships" id="262" r:id="Rb99388ef84c6446f"/>
    <p:sldId xmlns:r="http://schemas.openxmlformats.org/officeDocument/2006/relationships" id="263" r:id="R04d7dcb287d947af"/>
    <p:sldId xmlns:r="http://schemas.openxmlformats.org/officeDocument/2006/relationships" id="264" r:id="Rc6ac9eaa30f94297"/>
    <p:sldId xmlns:r="http://schemas.openxmlformats.org/officeDocument/2006/relationships" id="265" r:id="R4962e83cded4453a"/>
    <p:sldId xmlns:r="http://schemas.openxmlformats.org/officeDocument/2006/relationships" id="266" r:id="R72cf922cc01746a2"/>
    <p:sldId xmlns:r="http://schemas.openxmlformats.org/officeDocument/2006/relationships" id="267" r:id="R47d0c626f9ae4e76"/>
  </p:sldIdLst>
  <p:sldSz cx="9144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 snapToObjects="1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6200" cy="76200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6ec675c9b5e841c6" /><Relationship Type="http://schemas.openxmlformats.org/officeDocument/2006/relationships/slideMaster" Target="/ppt/slideMasters/slideMaster1.xml" Id="R0a854fb9f26e4761" /><Relationship Type="http://schemas.openxmlformats.org/officeDocument/2006/relationships/notesMaster" Target="/ppt/notesMasters/notesMaster1.xml" Id="Rdc487269896548a7" /><Relationship Type="http://schemas.openxmlformats.org/officeDocument/2006/relationships/presProps" Target="/ppt/presProps.xml" Id="R5532c97e36c54b3b" /><Relationship Type="http://schemas.openxmlformats.org/officeDocument/2006/relationships/viewProps" Target="/ppt/viewProps.xml" Id="Re3fc69d7ac5149ba" /><Relationship Type="http://schemas.openxmlformats.org/officeDocument/2006/relationships/tableStyles" Target="/ppt/tableStyles.xml" Id="R50b93009c5fb4b54" /><Relationship Type="http://schemas.openxmlformats.org/officeDocument/2006/relationships/slide" Target="/ppt/slides/slide1.xml" Id="R9de379fdd6204b4a" /><Relationship Type="http://schemas.openxmlformats.org/officeDocument/2006/relationships/slide" Target="/ppt/slides/slide2.xml" Id="Rffa3ca9a08ff4303" /><Relationship Type="http://schemas.openxmlformats.org/officeDocument/2006/relationships/slide" Target="/ppt/slides/slide3.xml" Id="Rb93f40f85edf495c" /><Relationship Type="http://schemas.openxmlformats.org/officeDocument/2006/relationships/slide" Target="/ppt/slides/slide4.xml" Id="Rad7f655f8fa14d5e" /><Relationship Type="http://schemas.openxmlformats.org/officeDocument/2006/relationships/slide" Target="/ppt/slides/slide5.xml" Id="Ra0018fa11c794d41" /><Relationship Type="http://schemas.openxmlformats.org/officeDocument/2006/relationships/slide" Target="/ppt/slides/slide6.xml" Id="R99ed3ec7510f4c1a" /><Relationship Type="http://schemas.openxmlformats.org/officeDocument/2006/relationships/slide" Target="/ppt/slides/slide7.xml" Id="Rb99388ef84c6446f" /><Relationship Type="http://schemas.openxmlformats.org/officeDocument/2006/relationships/slide" Target="/ppt/slides/slide8.xml" Id="R04d7dcb287d947af" /><Relationship Type="http://schemas.openxmlformats.org/officeDocument/2006/relationships/slide" Target="/ppt/slides/slide9.xml" Id="Rc6ac9eaa30f94297" /><Relationship Type="http://schemas.openxmlformats.org/officeDocument/2006/relationships/slide" Target="/ppt/slides/slide10.xml" Id="R4962e83cded4453a" /><Relationship Type="http://schemas.openxmlformats.org/officeDocument/2006/relationships/slide" Target="/ppt/slides/slide11.xml" Id="R72cf922cc01746a2" /><Relationship Type="http://schemas.openxmlformats.org/officeDocument/2006/relationships/slide" Target="/ppt/slides/slide12.xml" Id="R47d0c626f9ae4e76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da384f8effdc4220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2b4f3d5776334c51" /><Relationship Type="http://schemas.openxmlformats.org/officeDocument/2006/relationships/notesMaster" Target="/ppt/notesMasters/notesMaster1.xml" Id="R87ce212578b24014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ece13e82fe6d4110" /><Relationship Type="http://schemas.openxmlformats.org/officeDocument/2006/relationships/notesMaster" Target="/ppt/notesMasters/notesMaster1.xml" Id="Ree09a276fa59475c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e0b04a854fc8449b" /><Relationship Type="http://schemas.openxmlformats.org/officeDocument/2006/relationships/notesMaster" Target="/ppt/notesMasters/notesMaster1.xml" Id="R617f6e8395d14d2d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85408573f65247ec" /><Relationship Type="http://schemas.openxmlformats.org/officeDocument/2006/relationships/notesMaster" Target="/ppt/notesMasters/notesMaster1.xml" Id="R26e63ac04e5c49f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516afbb161d343af" /><Relationship Type="http://schemas.openxmlformats.org/officeDocument/2006/relationships/notesMaster" Target="/ppt/notesMasters/notesMaster1.xml" Id="R83dc6e074d244a2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a4a3199d04a43b6" /><Relationship Type="http://schemas.openxmlformats.org/officeDocument/2006/relationships/notesMaster" Target="/ppt/notesMasters/notesMaster1.xml" Id="R07e280dbc0604dd7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18174cd5a82403f" /><Relationship Type="http://schemas.openxmlformats.org/officeDocument/2006/relationships/notesMaster" Target="/ppt/notesMasters/notesMaster1.xml" Id="Rdba35a90e0fa42a4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4dc8bb52536d4bbd" /><Relationship Type="http://schemas.openxmlformats.org/officeDocument/2006/relationships/notesMaster" Target="/ppt/notesMasters/notesMaster1.xml" Id="Rbcc32971f6864f3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0492de0ebf79414e" /><Relationship Type="http://schemas.openxmlformats.org/officeDocument/2006/relationships/notesMaster" Target="/ppt/notesMasters/notesMaster1.xml" Id="Rb576af182a804e48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e8eaa551302c45ed" /><Relationship Type="http://schemas.openxmlformats.org/officeDocument/2006/relationships/notesMaster" Target="/ppt/notesMasters/notesMaster1.xml" Id="R3bbb3b5ce42c41e3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cdbe2a3bd17542dc" /><Relationship Type="http://schemas.openxmlformats.org/officeDocument/2006/relationships/notesMaster" Target="/ppt/notesMasters/notesMaster1.xml" Id="R4354b23886164b9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d131b36b0b9f4ba5" /><Relationship Type="http://schemas.openxmlformats.org/officeDocument/2006/relationships/notesMaster" Target="/ppt/notesMasters/notesMaster1.xml" Id="R308ff28adc7443e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1b3ab85f2149cd" /></Relationships>
</file>

<file path=ppt/slideLayouts/_rels/slideLayout10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b4361b9bcf64e72" /></Relationships>
</file>

<file path=ppt/slideLayouts/_rels/slideLayout1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59b1cdd02f54e0d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9ed254c92e744e3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d2d51748b54188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724650f1f1841f7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4053b354754c91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044d9c625cc4107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81ade8295446ce" /></Relationships>
</file>

<file path=ppt/slideLayouts/_rels/slideLayout8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9b32ae4e83e496d" /></Relationships>
</file>

<file path=ppt/slideLayouts/_rels/slideLayout9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63788c03ef4418" /></Relationships>
</file>

<file path=ppt/slideLayouts/slideLayout1.xml><?xml version="1.0" encoding="utf-8"?>
<p:sldLayout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D92F209-B7FF-4A64-BC4C-8F23B5525719}"/>
              </a:ext>
            </a:extLst>
          </p:cNvPr>
          <p:cNvSpPr>
            <a:spLocks xmlns:a="http://schemas.openxmlformats.org/drawingml/2006/main" noGrp="1"/>
          </p:cNvSpPr>
          <p:nvPr>
            <p:ph type="ctrTitle" idx="0"/>
          </p:nvPr>
        </p:nvSpPr>
        <p:spPr>
          <a:xfrm xmlns:a="http://schemas.openxmlformats.org/drawingml/2006/main">
            <a:off x="685800" y="2130425"/>
            <a:ext cx="7772400" cy="1470025"/>
          </a:xfr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Subtitle 2">
            <a:extLst xmlns:a="http://schemas.openxmlformats.org/drawingml/2006/main">
              <a:ext uri="{FF2B5EF4-FFF2-40B4-BE49-F238E27FC236}">
                <a16:creationId xmlns:a16="http://schemas.microsoft.com/office/drawing/2014/main" id="{85DFE6C4-D041-41EB-93E6-DE441DBD0779}"/>
              </a:ext>
            </a:extLst>
          </p:cNvPr>
          <p:cNvSpPr>
            <a:spLocks xmlns:a="http://schemas.openxmlformats.org/drawingml/2006/main" noGrp="1"/>
          </p:cNvSpPr>
          <p:nvPr>
            <p:ph type="subTitle" idx="1"/>
          </p:nvPr>
        </p:nvSpPr>
        <p:spPr>
          <a:xfrm xmlns:a="http://schemas.openxmlformats.org/drawingml/2006/main">
            <a:off x="1371600" y="3886200"/>
            <a:ext cx="6400800" cy="1752600"/>
          </a:xfrm>
        </p:spPr>
        <p:txBody>
          <a:bodyPr xmlns:a="http://schemas.openxmlformats.org/drawingml/2006/main"/>
          <a:lstStyle xmlns:a="http://schemas.openxmlformats.org/drawingml/2006/main"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r>
              <a:t>Click to edit Master subtitle style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3C0070F6-3CD5-4436-AB4B-0EADCEA3FB8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A22E504-D579-4FD6-8834-9A5299D089C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14DFD774-F11D-48CD-A5BF-D3D64DCB9C4B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0.xml><?xml version="1.0" encoding="utf-8"?>
<p:sldLayout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9FC787AF-1535-4580-B9B0-AC6AD55D51D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0E66E855-B169-4A4A-86D4-9D68467099A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51B4F22A-B8C9-4BE5-A783-0B914BF4B85B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68A89D53-A126-4467-958E-2B606CE191BE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B0902649-A1DD-4E7A-ABDB-2B905BF07B06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11.xml><?xml version="1.0" encoding="utf-8"?>
<p:sldLayout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Vertical Title 1">
            <a:extLst xmlns:a="http://schemas.openxmlformats.org/drawingml/2006/main">
              <a:ext uri="{FF2B5EF4-FFF2-40B4-BE49-F238E27FC236}">
                <a16:creationId xmlns:a16="http://schemas.microsoft.com/office/drawing/2014/main" id="{37D620B8-A846-44DF-AE33-973C0003742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6629400" y="274638"/>
            <a:ext cx="20574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Vertical Text Placeholder 2">
            <a:extLst xmlns:a="http://schemas.openxmlformats.org/drawingml/2006/main">
              <a:ext uri="{FF2B5EF4-FFF2-40B4-BE49-F238E27FC236}">
                <a16:creationId xmlns:a16="http://schemas.microsoft.com/office/drawing/2014/main" id="{DE3C3C94-2712-4416-9D7D-F9CB8D987B8F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274638"/>
            <a:ext cx="6019800" cy="5851525"/>
          </a:xfrm>
        </p:spPr>
        <p:txBody>
          <a:bodyPr xmlns:a="http://schemas.openxmlformats.org/drawingml/2006/main" vert="eaVert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6AC18280-3887-4E07-81DE-A20D62A9F46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99CFBFD9-8952-4949-8693-F851E0D1DBA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85C6C5CC-C304-4D53-B5F8-4817195E650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B81C9A9-FBC9-4B29-B39A-849057538F74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811FC956-C36F-4C51-B22C-0A3D5C094401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1EA09BA7-B0EF-4E19-B736-BA918BCBDE54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EE3DE331-947C-4CB1-AD02-092B6F7F7C5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CD6979B7-2E9C-4900-BC04-1C18A17BD31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3.xml><?xml version="1.0" encoding="utf-8"?>
<p:sldLayout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F4BA0DF-96BE-43C7-B90B-A6851364F595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722313" y="4406900"/>
            <a:ext cx="7772400" cy="1362075"/>
          </a:xfrm>
        </p:spPr>
        <p:txBody>
          <a:bodyPr xmlns:a="http://schemas.openxmlformats.org/drawingml/2006/main" anchor="t"/>
          <a:lstStyle xmlns:a="http://schemas.openxmlformats.org/drawingml/2006/main">
            <a:lvl1pPr algn="l">
              <a:buNone/>
              <a:defRPr sz="4000" b="1" cap="all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6B6C6855-93F2-46BF-852B-82761EC9998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722313" y="2906713"/>
            <a:ext cx="7772400" cy="1500187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DEED63C3-DE57-40F5-A66C-AD710A3D52D2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1A4050C1-4156-456A-A1DE-FA50108D9259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28417B12-DDDD-4E88-8CCA-2FF78CF26CD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4.xml><?xml version="1.0" encoding="utf-8"?>
<p:sldLayout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6877FC5D-8180-44BC-99FB-7A1E30F16A5C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FA150106-73A0-407A-B818-BCC1FBC7106D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457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8C718F8C-A25A-4466-B76E-6711CC647407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648200" y="1600200"/>
            <a:ext cx="4038600" cy="452596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800"/>
            </a:lvl1pPr>
            <a:lvl2pPr>
              <a:buNone/>
              <a:defRPr sz="2400"/>
            </a:lvl2pPr>
            <a:lvl3pPr>
              <a:buNone/>
              <a:defRPr sz="2000"/>
            </a:lvl3pPr>
            <a:lvl4pPr>
              <a:buNone/>
              <a:defRPr sz="1800"/>
            </a:lvl4pPr>
            <a:lvl5pPr>
              <a:buNone/>
              <a:defRPr sz="1800"/>
            </a:lvl5pPr>
            <a:lvl6pPr>
              <a:buNone/>
              <a:defRPr sz="1800"/>
            </a:lvl6pPr>
            <a:lvl7pPr>
              <a:buNone/>
              <a:defRPr sz="1800"/>
            </a:lvl7pPr>
            <a:lvl8pPr>
              <a:buNone/>
              <a:defRPr sz="1800"/>
            </a:lvl8pPr>
            <a:lvl9pPr>
              <a:buNone/>
              <a:defRPr sz="18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BC785DA3-49FD-4F5A-8C29-76907FB5CEA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8312E842-9C88-463D-A5F1-00B46AEF6B2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D4D72F1-7462-4F31-B80E-4553CD18EF38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5.xml><?xml version="1.0" encoding="utf-8"?>
<p:sldLayout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84A415C4-F5A2-4EB3-9DBA-3B3655F488EF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>
            <a:lvl1pPr>
              <a:buNone/>
              <a:defRPr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AF9ECFC2-327E-46AA-A28A-963BAF90BF2A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535113"/>
            <a:ext cx="4040188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4" name="Content Placeholder 3">
            <a:extLst xmlns:a="http://schemas.openxmlformats.org/drawingml/2006/main">
              <a:ext uri="{FF2B5EF4-FFF2-40B4-BE49-F238E27FC236}">
                <a16:creationId xmlns:a16="http://schemas.microsoft.com/office/drawing/2014/main" id="{A75060C0-67FB-4C85-B8B1-88252C3E7744}"/>
              </a:ext>
            </a:extLst>
          </p:cNvPr>
          <p:cNvSpPr>
            <a:spLocks xmlns:a="http://schemas.openxmlformats.org/drawingml/2006/main" noGrp="1"/>
          </p:cNvSpPr>
          <p:nvPr>
            <p:ph idx="2"/>
          </p:nvPr>
        </p:nvSpPr>
        <p:spPr>
          <a:xfrm xmlns:a="http://schemas.openxmlformats.org/drawingml/2006/main">
            <a:off x="457200" y="2174875"/>
            <a:ext cx="4040188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5" name="Text Placeholder 4">
            <a:extLst xmlns:a="http://schemas.openxmlformats.org/drawingml/2006/main">
              <a:ext uri="{FF2B5EF4-FFF2-40B4-BE49-F238E27FC236}">
                <a16:creationId xmlns:a16="http://schemas.microsoft.com/office/drawing/2014/main" id="{C80101F4-1E81-4C10-ADBB-7503B1F6D86D}"/>
              </a:ext>
            </a:extLst>
          </p:cNvPr>
          <p:cNvSpPr>
            <a:spLocks xmlns:a="http://schemas.openxmlformats.org/drawingml/2006/main" noGrp="1"/>
          </p:cNvSpPr>
          <p:nvPr>
            <p:ph type="body" idx="3"/>
          </p:nvPr>
        </p:nvSpPr>
        <p:spPr>
          <a:xfrm xmlns:a="http://schemas.openxmlformats.org/drawingml/2006/main">
            <a:off x="4645025" y="1535113"/>
            <a:ext cx="4041775" cy="639762"/>
          </a:xfrm>
        </p:spPr>
        <p:txBody>
          <a:bodyPr xmlns:a="http://schemas.openxmlformats.org/drawingml/2006/main" anchor="b"/>
          <a:lstStyle xmlns:a="http://schemas.openxmlformats.org/drawingml/2006/main"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6" name="Content Placeholder 5">
            <a:extLst xmlns:a="http://schemas.openxmlformats.org/drawingml/2006/main">
              <a:ext uri="{FF2B5EF4-FFF2-40B4-BE49-F238E27FC236}">
                <a16:creationId xmlns:a16="http://schemas.microsoft.com/office/drawing/2014/main" id="{4B55CBD2-30CB-46A9-A65E-7580CB65CEEC}"/>
              </a:ext>
            </a:extLst>
          </p:cNvPr>
          <p:cNvSpPr>
            <a:spLocks xmlns:a="http://schemas.openxmlformats.org/drawingml/2006/main" noGrp="1"/>
          </p:cNvSpPr>
          <p:nvPr>
            <p:ph idx="4"/>
          </p:nvPr>
        </p:nvSpPr>
        <p:spPr>
          <a:xfrm xmlns:a="http://schemas.openxmlformats.org/drawingml/2006/main">
            <a:off x="4645025" y="2174875"/>
            <a:ext cx="4041775" cy="3951288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2400"/>
            </a:lvl1pPr>
            <a:lvl2pPr>
              <a:buNone/>
              <a:defRPr sz="2000"/>
            </a:lvl2pPr>
            <a:lvl3pPr>
              <a:buNone/>
              <a:defRPr sz="1800"/>
            </a:lvl3pPr>
            <a:lvl4pPr>
              <a:buNone/>
              <a:defRPr sz="1600"/>
            </a:lvl4pPr>
            <a:lvl5pPr>
              <a:buNone/>
              <a:defRPr sz="1600"/>
            </a:lvl5pPr>
            <a:lvl6pPr>
              <a:buNone/>
              <a:defRPr sz="1600"/>
            </a:lvl6pPr>
            <a:lvl7pPr>
              <a:buNone/>
              <a:defRPr sz="1600"/>
            </a:lvl7pPr>
            <a:lvl8pPr>
              <a:buNone/>
              <a:defRPr sz="1600"/>
            </a:lvl8pPr>
            <a:lvl9pPr>
              <a:buNone/>
              <a:defRPr sz="16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7" name="Date Placeholder 6">
            <a:extLst xmlns:a="http://schemas.openxmlformats.org/drawingml/2006/main">
              <a:ext uri="{FF2B5EF4-FFF2-40B4-BE49-F238E27FC236}">
                <a16:creationId xmlns:a16="http://schemas.microsoft.com/office/drawing/2014/main" id="{9BA7760C-AA07-4F1C-A7FB-D108FD6B8B9C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8" name="Footer Placeholder 7">
            <a:extLst xmlns:a="http://schemas.openxmlformats.org/drawingml/2006/main">
              <a:ext uri="{FF2B5EF4-FFF2-40B4-BE49-F238E27FC236}">
                <a16:creationId xmlns:a16="http://schemas.microsoft.com/office/drawing/2014/main" id="{0F00320E-76FB-40D6-AE21-1555F222470C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9" name="Slide Number Placeholder 8">
            <a:extLst xmlns:a="http://schemas.openxmlformats.org/drawingml/2006/main">
              <a:ext uri="{FF2B5EF4-FFF2-40B4-BE49-F238E27FC236}">
                <a16:creationId xmlns:a16="http://schemas.microsoft.com/office/drawing/2014/main" id="{9B41E639-DE77-4309-9129-CB4E41B0B572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6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C23F7BD2-1B82-488B-AC09-A937D3733AB6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Date Placeholder 2">
            <a:extLst xmlns:a="http://schemas.openxmlformats.org/drawingml/2006/main">
              <a:ext uri="{FF2B5EF4-FFF2-40B4-BE49-F238E27FC236}">
                <a16:creationId xmlns:a16="http://schemas.microsoft.com/office/drawing/2014/main" id="{CBAB70F8-099B-4594-A54B-891244359770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4" name="Footer Placeholder 3">
            <a:extLst xmlns:a="http://schemas.openxmlformats.org/drawingml/2006/main">
              <a:ext uri="{FF2B5EF4-FFF2-40B4-BE49-F238E27FC236}">
                <a16:creationId xmlns:a16="http://schemas.microsoft.com/office/drawing/2014/main" id="{71B839D8-090B-44B0-96BE-D5F13970612D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Slide Number Placeholder 4">
            <a:extLst xmlns:a="http://schemas.openxmlformats.org/drawingml/2006/main">
              <a:ext uri="{FF2B5EF4-FFF2-40B4-BE49-F238E27FC236}">
                <a16:creationId xmlns:a16="http://schemas.microsoft.com/office/drawing/2014/main" id="{0585EC8F-FD26-4D5F-8DCC-F4B4FDCF6047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7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Date Placeholder 1">
            <a:extLst xmlns:a="http://schemas.openxmlformats.org/drawingml/2006/main">
              <a:ext uri="{FF2B5EF4-FFF2-40B4-BE49-F238E27FC236}">
                <a16:creationId xmlns:a16="http://schemas.microsoft.com/office/drawing/2014/main" id="{B54DCF56-81A8-4FDD-B152-ECBE1AA7EFF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3" name="Footer Placeholder 2">
            <a:extLst xmlns:a="http://schemas.openxmlformats.org/drawingml/2006/main">
              <a:ext uri="{FF2B5EF4-FFF2-40B4-BE49-F238E27FC236}">
                <a16:creationId xmlns:a16="http://schemas.microsoft.com/office/drawing/2014/main" id="{3DAAC597-230B-4665-92ED-50CA67B169D2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>
            <a:extLst xmlns:a="http://schemas.openxmlformats.org/drawingml/2006/main">
              <a:ext uri="{FF2B5EF4-FFF2-40B4-BE49-F238E27FC236}">
                <a16:creationId xmlns:a16="http://schemas.microsoft.com/office/drawing/2014/main" id="{937CA96B-C663-42F2-AD9A-88C7510BB7EA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8.xml><?xml version="1.0" encoding="utf-8"?>
<p:sldLayout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405AF3A2-CAD7-42AC-B989-D78308E879CE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3050"/>
            <a:ext cx="3008313" cy="1162050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Content Placeholder 2">
            <a:extLst xmlns:a="http://schemas.openxmlformats.org/drawingml/2006/main">
              <a:ext uri="{FF2B5EF4-FFF2-40B4-BE49-F238E27FC236}">
                <a16:creationId xmlns:a16="http://schemas.microsoft.com/office/drawing/2014/main" id="{9BDF7691-0022-42C6-AE91-C8C6FC764288}"/>
              </a:ext>
            </a:extLst>
          </p:cNvPr>
          <p:cNvSpPr>
            <a:spLocks xmlns:a="http://schemas.openxmlformats.org/drawingml/2006/main" noGrp="1"/>
          </p:cNvSpPr>
          <p:nvPr>
            <p:ph idx="1"/>
          </p:nvPr>
        </p:nvSpPr>
        <p:spPr>
          <a:xfrm xmlns:a="http://schemas.openxmlformats.org/drawingml/2006/main">
            <a:off x="3575050" y="273050"/>
            <a:ext cx="5111750" cy="5853113"/>
          </a:xfrm>
        </p:spPr>
        <p:txBody>
          <a:bodyPr xmlns:a="http://schemas.openxmlformats.org/drawingml/2006/main"/>
          <a:lstStyle xmlns:a="http://schemas.openxmlformats.org/drawingml/2006/main">
            <a:lvl1pPr>
              <a:buNone/>
              <a:defRPr sz="3200"/>
            </a:lvl1pPr>
            <a:lvl2pPr>
              <a:buNone/>
              <a:defRPr sz="2800"/>
            </a:lvl2pPr>
            <a:lvl3pPr>
              <a:buNone/>
              <a:defRPr sz="2400"/>
            </a:lvl3pPr>
            <a:lvl4pPr>
              <a:buNone/>
              <a:defRPr sz="2000"/>
            </a:lvl4pPr>
            <a:lvl5pPr>
              <a:buNone/>
              <a:defRPr sz="2000"/>
            </a:lvl5pPr>
            <a:lvl6pPr>
              <a:buNone/>
              <a:defRPr sz="2000"/>
            </a:lvl6pPr>
            <a:lvl7pPr>
              <a:buNone/>
              <a:defRPr sz="2000"/>
            </a:lvl7pPr>
            <a:lvl8pPr>
              <a:buNone/>
              <a:defRPr sz="2000"/>
            </a:lvl8pPr>
            <a:lvl9pPr>
              <a:buNone/>
              <a:defRPr sz="20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5472B4B1-454E-4FBC-9BD8-6D4D979D0BB3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457200" y="1435100"/>
            <a:ext cx="3008313" cy="4691063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A8D62ADE-0FDD-4BC5-9F4A-9B5A5C9C684D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E77E7AC7-BCBD-4F2C-BCA8-5411A9490EA3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0EA1D20A-7A17-4E63-B98A-C2EA45E76DC0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Layouts/slideLayout9.xml><?xml version="1.0" encoding="utf-8"?>
<p:sldLayout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1">
            <a:extLst xmlns:a="http://schemas.openxmlformats.org/drawingml/2006/main">
              <a:ext uri="{FF2B5EF4-FFF2-40B4-BE49-F238E27FC236}">
                <a16:creationId xmlns:a16="http://schemas.microsoft.com/office/drawing/2014/main" id="{B6EE6EA6-CB4A-4B60-8E23-9AEAB4923C88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1792288" y="4800600"/>
            <a:ext cx="5486400" cy="566738"/>
          </a:xfrm>
        </p:spPr>
        <p:txBody>
          <a:bodyPr xmlns:a="http://schemas.openxmlformats.org/drawingml/2006/main" anchor="b"/>
          <a:lstStyle xmlns:a="http://schemas.openxmlformats.org/drawingml/2006/main">
            <a:lvl1pPr algn="l">
              <a:buNone/>
              <a:defRPr sz="2000" b="1"/>
            </a:lvl1pPr>
          </a:lstStyle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Picture Placeholder 2">
            <a:extLst xmlns:a="http://schemas.openxmlformats.org/drawingml/2006/main">
              <a:ext uri="{FF2B5EF4-FFF2-40B4-BE49-F238E27FC236}">
                <a16:creationId xmlns:a16="http://schemas.microsoft.com/office/drawing/2014/main" id="{8047556C-BF9C-4904-91F0-32AD1B3B1376}"/>
              </a:ext>
            </a:extLst>
          </p:cNvPr>
          <p:cNvSpPr>
            <a:spLocks xmlns:a="http://schemas.openxmlformats.org/drawingml/2006/main" noGrp="1"/>
          </p:cNvSpPr>
          <p:nvPr>
            <p:ph type="pic" idx="1"/>
          </p:nvPr>
        </p:nvSpPr>
        <p:spPr>
          <a:xfrm xmlns:a="http://schemas.openxmlformats.org/drawingml/2006/main">
            <a:off x="1792288" y="612775"/>
            <a:ext cx="5486400" cy="4114800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 xmlns:a="http://schemas.openxmlformats.org/drawingml/2006/main"/>
        </p:txBody>
      </p:sp>
      <p:sp>
        <p:nvSpPr>
          <p:cNvPr id="4" name="Text Placeholder 3">
            <a:extLst xmlns:a="http://schemas.openxmlformats.org/drawingml/2006/main">
              <a:ext uri="{FF2B5EF4-FFF2-40B4-BE49-F238E27FC236}">
                <a16:creationId xmlns:a16="http://schemas.microsoft.com/office/drawing/2014/main" id="{61B1AAAD-A8A3-4CD5-ABEF-CB0263BA7E3B}"/>
              </a:ext>
            </a:extLst>
          </p:cNvPr>
          <p:cNvSpPr>
            <a:spLocks xmlns:a="http://schemas.openxmlformats.org/drawingml/2006/main" noGrp="1"/>
          </p:cNvSpPr>
          <p:nvPr>
            <p:ph type="body" idx="2"/>
          </p:nvPr>
        </p:nvSpPr>
        <p:spPr>
          <a:xfrm xmlns:a="http://schemas.openxmlformats.org/drawingml/2006/main">
            <a:off x="1792288" y="5367338"/>
            <a:ext cx="5486400" cy="804862"/>
          </a:xfrm>
        </p:spPr>
        <p:txBody>
          <a:bodyPr xmlns:a="http://schemas.openxmlformats.org/drawingml/2006/main"/>
          <a:lstStyle xmlns:a="http://schemas.openxmlformats.org/drawingml/2006/main"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 xmlns:a="http://schemas.openxmlformats.org/drawingml/2006/main">
            <a:pPr lvl="0">
              <a:buNone/>
            </a:pPr>
            <a:r>
              <a:t>Click to edit Master text styles</a:t>
            </a:r>
          </a:p>
        </p:txBody>
      </p:sp>
      <p:sp>
        <p:nvSpPr>
          <p:cNvPr id="5" name="Date Placeholder 4">
            <a:extLst xmlns:a="http://schemas.openxmlformats.org/drawingml/2006/main">
              <a:ext uri="{FF2B5EF4-FFF2-40B4-BE49-F238E27FC236}">
                <a16:creationId xmlns:a16="http://schemas.microsoft.com/office/drawing/2014/main" id="{42963E1E-9758-4B3D-B935-C35E8DD0AE51}"/>
              </a:ext>
            </a:extLst>
          </p:cNvPr>
          <p:cNvSpPr>
            <a:spLocks xmlns:a="http://schemas.openxmlformats.org/drawingml/2006/main" noGrp="1"/>
          </p:cNvSpPr>
          <p:nvPr>
            <p:ph type="dt" idx="10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6" name="Footer Placeholder 5">
            <a:extLst xmlns:a="http://schemas.openxmlformats.org/drawingml/2006/main">
              <a:ext uri="{FF2B5EF4-FFF2-40B4-BE49-F238E27FC236}">
                <a16:creationId xmlns:a16="http://schemas.microsoft.com/office/drawing/2014/main" id="{F2E0DD65-A870-41FA-8B71-600B39463025}"/>
              </a:ext>
            </a:extLst>
          </p:cNvPr>
          <p:cNvSpPr>
            <a:spLocks xmlns:a="http://schemas.openxmlformats.org/drawingml/2006/main" noGrp="1"/>
          </p:cNvSpPr>
          <p:nvPr>
            <p:ph type="ftr" idx="1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 6">
            <a:extLst xmlns:a="http://schemas.openxmlformats.org/drawingml/2006/main">
              <a:ext uri="{FF2B5EF4-FFF2-40B4-BE49-F238E27FC236}">
                <a16:creationId xmlns:a16="http://schemas.microsoft.com/office/drawing/2014/main" id="{672D954C-2BDA-4DE6-B529-63045F474B93}"/>
              </a:ext>
            </a:extLst>
          </p:cNvPr>
          <p:cNvSpPr>
            <a:spLocks xmlns:a="http://schemas.openxmlformats.org/drawingml/2006/main" noGrp="1"/>
          </p:cNvSpPr>
          <p:nvPr>
            <p:ph type="sldNum" idx="12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b36fb33958664f54" /><Relationship Type="http://schemas.openxmlformats.org/officeDocument/2006/relationships/slideLayout" Target="/ppt/slideLayouts/slideLayout1.xml" Id="R0ff1b7a7829c48e1" /><Relationship Type="http://schemas.openxmlformats.org/officeDocument/2006/relationships/slideLayout" Target="/ppt/slideLayouts/slideLayout2.xml" Id="R1f6ecb4f4a8a4ba8" /><Relationship Type="http://schemas.openxmlformats.org/officeDocument/2006/relationships/slideLayout" Target="/ppt/slideLayouts/slideLayout3.xml" Id="R810edf1dd7da4dd4" /><Relationship Type="http://schemas.openxmlformats.org/officeDocument/2006/relationships/slideLayout" Target="/ppt/slideLayouts/slideLayout4.xml" Id="R48813ef9cb204f70" /><Relationship Type="http://schemas.openxmlformats.org/officeDocument/2006/relationships/slideLayout" Target="/ppt/slideLayouts/slideLayout5.xml" Id="Rbcd7ce41fb8c4202" /><Relationship Type="http://schemas.openxmlformats.org/officeDocument/2006/relationships/slideLayout" Target="/ppt/slideLayouts/slideLayout6.xml" Id="R87f55c7fe6c54dcd" /><Relationship Type="http://schemas.openxmlformats.org/officeDocument/2006/relationships/slideLayout" Target="/ppt/slideLayouts/slideLayout7.xml" Id="R30a62ea83513423e" /><Relationship Type="http://schemas.openxmlformats.org/officeDocument/2006/relationships/slideLayout" Target="/ppt/slideLayouts/slideLayout8.xml" Id="R6633971e0c1147f8" /><Relationship Type="http://schemas.openxmlformats.org/officeDocument/2006/relationships/slideLayout" Target="/ppt/slideLayouts/slideLayout9.xml" Id="R9211368f577a4d39" /><Relationship Type="http://schemas.openxmlformats.org/officeDocument/2006/relationships/slideLayout" Target="/ppt/slideLayouts/slideLayout10.xml" Id="Re23c01b928f64882" /><Relationship Type="http://schemas.openxmlformats.org/officeDocument/2006/relationships/slideLayout" Target="/ppt/slideLayouts/slideLayout11.xml" Id="R229036115e8b46c3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Title Placeholder 1">
            <a:extLst xmlns:a="http://schemas.openxmlformats.org/drawingml/2006/main">
              <a:ext uri="{FF2B5EF4-FFF2-40B4-BE49-F238E27FC236}">
                <a16:creationId xmlns:a16="http://schemas.microsoft.com/office/drawing/2014/main" id="{EF080BAB-7AC8-4760-B74A-70D5F5074867}"/>
              </a:ext>
            </a:extLst>
          </p:cNvPr>
          <p:cNvSpPr>
            <a:spLocks xmlns:a="http://schemas.openxmlformats.org/drawingml/2006/main" noGrp="1"/>
          </p:cNvSpPr>
          <p:nvPr>
            <p:ph type="title" idx="0"/>
          </p:nvPr>
        </p:nvSpPr>
        <p:spPr>
          <a:xfrm xmlns:a="http://schemas.openxmlformats.org/drawingml/2006/main">
            <a:off x="457200" y="274638"/>
            <a:ext cx="8229600" cy="1143000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>
            <a:normAutofit/>
          </a:bodyPr>
          <a:lstStyle xmlns:a="http://schemas.openxmlformats.org/drawingml/2006/main"/>
          <a:p xmlns:a="http://schemas.openxmlformats.org/drawingml/2006/main">
            <a:r>
              <a:t>Click to edit Master title style</a:t>
            </a:r>
          </a:p>
        </p:txBody>
      </p:sp>
      <p:sp>
        <p:nvSpPr>
          <p:cNvPr id="3" name="Text Placeholder 2">
            <a:extLst xmlns:a="http://schemas.openxmlformats.org/drawingml/2006/main">
              <a:ext uri="{FF2B5EF4-FFF2-40B4-BE49-F238E27FC236}">
                <a16:creationId xmlns:a16="http://schemas.microsoft.com/office/drawing/2014/main" id="{E440F274-D0AE-4619-B976-C5A20BC50E00}"/>
              </a:ext>
            </a:extLst>
          </p:cNvPr>
          <p:cNvSpPr>
            <a:spLocks xmlns:a="http://schemas.openxmlformats.org/drawingml/2006/main" noGrp="1"/>
          </p:cNvSpPr>
          <p:nvPr>
            <p:ph type="body" idx="1"/>
          </p:nvPr>
        </p:nvSpPr>
        <p:spPr>
          <a:xfrm xmlns:a="http://schemas.openxmlformats.org/drawingml/2006/main">
            <a:off x="457200" y="1600200"/>
            <a:ext cx="8229600" cy="4525963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>
            <a:normAutofit/>
          </a:bodyPr>
          <a:lstStyle xmlns:a="http://schemas.openxmlformats.org/drawingml/2006/main"/>
          <a:p xmlns:a="http://schemas.openxmlformats.org/drawingml/2006/main">
            <a:pPr lvl="0">
              <a:buNone/>
            </a:pPr>
            <a:r>
              <a:t>Click to edit Master text styles</a:t>
            </a:r>
          </a:p>
          <a:p xmlns:a="http://schemas.openxmlformats.org/drawingml/2006/main">
            <a:pPr lvl="1">
              <a:buNone/>
            </a:pPr>
            <a:r>
              <a:t>Second level</a:t>
            </a:r>
          </a:p>
          <a:p xmlns:a="http://schemas.openxmlformats.org/drawingml/2006/main">
            <a:pPr lvl="2">
              <a:buNone/>
            </a:pPr>
            <a:r>
              <a:t>Third level</a:t>
            </a:r>
          </a:p>
          <a:p xmlns:a="http://schemas.openxmlformats.org/drawingml/2006/main">
            <a:pPr lvl="3">
              <a:buNone/>
            </a:pPr>
            <a:r>
              <a:t>Fourth level</a:t>
            </a:r>
          </a:p>
          <a:p xmlns:a="http://schemas.openxmlformats.org/drawingml/2006/main">
            <a:pPr lvl="4">
              <a:buNone/>
            </a:pPr>
            <a:r>
              <a:t>Fifth level</a:t>
            </a:r>
          </a:p>
        </p:txBody>
      </p:sp>
      <p:sp>
        <p:nvSpPr>
          <p:cNvPr id="4" name="Date Placeholder 3">
            <a:extLst xmlns:a="http://schemas.openxmlformats.org/drawingml/2006/main">
              <a:ext uri="{FF2B5EF4-FFF2-40B4-BE49-F238E27FC236}">
                <a16:creationId xmlns:a16="http://schemas.microsoft.com/office/drawing/2014/main" id="{4D4E9D2C-3011-4307-968C-D376D2D0B612}"/>
              </a:ext>
            </a:extLst>
          </p:cNvPr>
          <p:cNvSpPr>
            <a:spLocks xmlns:a="http://schemas.openxmlformats.org/drawingml/2006/main" noGrp="1"/>
          </p:cNvSpPr>
          <p:nvPr>
            <p:ph type="dt" idx="2"/>
          </p:nvPr>
        </p:nvSpPr>
        <p:spPr>
          <a:xfrm xmlns:a="http://schemas.openxmlformats.org/drawingml/2006/main">
            <a:off x="457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l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5BCAD085-E8A6-8845-BD4E-CB4CCA059FC4}" type="datetimeFigureOut">
              <a:t>1/27/13</a:t>
            </a:fld>
          </a:p>
        </p:txBody>
      </p:sp>
      <p:sp>
        <p:nvSpPr>
          <p:cNvPr id="5" name="Footer Placeholder 4">
            <a:extLst xmlns:a="http://schemas.openxmlformats.org/drawingml/2006/main">
              <a:ext uri="{FF2B5EF4-FFF2-40B4-BE49-F238E27FC236}">
                <a16:creationId xmlns:a16="http://schemas.microsoft.com/office/drawing/2014/main" id="{D9AB7C90-E87E-4590-85D4-7921648F128B}"/>
              </a:ext>
            </a:extLst>
          </p:cNvPr>
          <p:cNvSpPr>
            <a:spLocks xmlns:a="http://schemas.openxmlformats.org/drawingml/2006/main" noGrp="1"/>
          </p:cNvSpPr>
          <p:nvPr>
            <p:ph type="ftr" idx="3"/>
          </p:nvPr>
        </p:nvSpPr>
        <p:spPr>
          <a:xfrm xmlns:a="http://schemas.openxmlformats.org/drawingml/2006/main">
            <a:off x="3124200" y="6356350"/>
            <a:ext cx="2895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ct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/>
        </p:txBody>
      </p:sp>
      <p:sp>
        <p:nvSpPr>
          <p:cNvPr id="6" name="Slide Number Placeholder 5">
            <a:extLst xmlns:a="http://schemas.openxmlformats.org/drawingml/2006/main">
              <a:ext uri="{FF2B5EF4-FFF2-40B4-BE49-F238E27FC236}">
                <a16:creationId xmlns:a16="http://schemas.microsoft.com/office/drawing/2014/main" id="{029ECA91-2AC5-48DB-B512-1BA8BEB892B9}"/>
              </a:ext>
            </a:extLst>
          </p:cNvPr>
          <p:cNvSpPr>
            <a:spLocks xmlns:a="http://schemas.openxmlformats.org/drawingml/2006/main" noGrp="1"/>
          </p:cNvSpPr>
          <p:nvPr>
            <p:ph type="sldNum" idx="4"/>
          </p:nvPr>
        </p:nvSpPr>
        <p:spPr>
          <a:xfrm xmlns:a="http://schemas.openxmlformats.org/drawingml/2006/main">
            <a:off x="6553200" y="6356350"/>
            <a:ext cx="2133600" cy="365125"/>
          </a:xfrm>
          <a:prstGeom xmlns:a="http://schemas.openxmlformats.org/drawingml/2006/main" prst="rect">
            <a:avLst/>
          </a:prstGeom>
        </p:spPr>
        <p:txBody>
          <a:bodyPr xmlns:a="http://schemas.openxmlformats.org/drawingml/2006/main" vert="horz" lIns="91440" tIns="45720" rIns="91440" bIns="45720" anchor="ctr"/>
          <a:lstStyle xmlns:a="http://schemas.openxmlformats.org/drawingml/2006/main">
            <a:lvl1pPr algn="r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 xmlns:a="http://schemas.openxmlformats.org/drawingml/2006/main">
            <a:fld id="{C1FF6DA9-008F-8B48-92A6-B652298478BF}" type="slidenum">
              <a:t>‹#›</a:t>
            </a:fld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ff1b7a7829c48e1"/>
    <p:sldLayoutId xmlns:r="http://schemas.openxmlformats.org/officeDocument/2006/relationships" id="2147483650" r:id="R1f6ecb4f4a8a4ba8"/>
    <p:sldLayoutId xmlns:r="http://schemas.openxmlformats.org/officeDocument/2006/relationships" id="2147483651" r:id="R810edf1dd7da4dd4"/>
    <p:sldLayoutId xmlns:r="http://schemas.openxmlformats.org/officeDocument/2006/relationships" id="2147483652" r:id="R48813ef9cb204f70"/>
    <p:sldLayoutId xmlns:r="http://schemas.openxmlformats.org/officeDocument/2006/relationships" id="2147483653" r:id="Rbcd7ce41fb8c4202"/>
    <p:sldLayoutId xmlns:r="http://schemas.openxmlformats.org/officeDocument/2006/relationships" id="2147483654" r:id="R87f55c7fe6c54dcd"/>
    <p:sldLayoutId xmlns:r="http://schemas.openxmlformats.org/officeDocument/2006/relationships" id="2147483655" r:id="R30a62ea83513423e"/>
    <p:sldLayoutId xmlns:r="http://schemas.openxmlformats.org/officeDocument/2006/relationships" id="2147483656" r:id="R6633971e0c1147f8"/>
    <p:sldLayoutId xmlns:r="http://schemas.openxmlformats.org/officeDocument/2006/relationships" id="2147483657" r:id="R9211368f577a4d39"/>
    <p:sldLayoutId xmlns:r="http://schemas.openxmlformats.org/officeDocument/2006/relationships" id="2147483658" r:id="Re23c01b928f64882"/>
    <p:sldLayoutId xmlns:r="http://schemas.openxmlformats.org/officeDocument/2006/relationships" id="2147483659" r:id="R229036115e8b46c3"/>
  </p:sldLayoutIdLst>
  <p:txStyles>
    <p:titleStyle>
      <a:lvl1pPr xmlns:a="http://schemas.openxmlformats.org/drawingml/2006/main" algn="ctr" defTabSz="457200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342900" indent="-342900" algn="l" defTabSz="457200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742950" indent="-285750" algn="l" defTabSz="457200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457200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457200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457200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457200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4572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cac404fc745649c9" /><Relationship Type="http://schemas.openxmlformats.org/officeDocument/2006/relationships/image" Target="/ppt/media/image.png" Id="Re55c415332b146e3" /><Relationship Type="http://schemas.openxmlformats.org/officeDocument/2006/relationships/notesSlide" Target="/ppt/notesSlides/notesSlide1.xml" Id="Rd02b16c2fca6415b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69b4e51088a44fb8" /><Relationship Type="http://schemas.openxmlformats.org/officeDocument/2006/relationships/notesSlide" Target="/ppt/notesSlides/notesSlide10.xml" Id="R4bdfb63342d8497a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cacc6c4a2be4f51" /><Relationship Type="http://schemas.openxmlformats.org/officeDocument/2006/relationships/notesSlide" Target="/ppt/notesSlides/notesSlide11.xml" Id="Rcbe1f8e1856b438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2a854c14eb3a49d3" /><Relationship Type="http://schemas.openxmlformats.org/officeDocument/2006/relationships/notesSlide" Target="/ppt/notesSlides/notesSlide12.xml" Id="R99e6a6ef76ef424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9ca6255ad9b54b84" /><Relationship Type="http://schemas.openxmlformats.org/officeDocument/2006/relationships/notesSlide" Target="/ppt/notesSlides/notesSlide2.xml" Id="Rc5594a1dd529403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6be678973fb4726" /><Relationship Type="http://schemas.openxmlformats.org/officeDocument/2006/relationships/notesSlide" Target="/ppt/notesSlides/notesSlide3.xml" Id="R90f7f7e568064b5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f412e842b9e4b49" /><Relationship Type="http://schemas.openxmlformats.org/officeDocument/2006/relationships/notesSlide" Target="/ppt/notesSlides/notesSlide4.xml" Id="R1b58b5a0eab54fc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d11f70dd8f974dd1" /><Relationship Type="http://schemas.openxmlformats.org/officeDocument/2006/relationships/notesSlide" Target="/ppt/notesSlides/notesSlide5.xml" Id="R1146952a9590433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b7f3e0e8edfd42f1" /><Relationship Type="http://schemas.openxmlformats.org/officeDocument/2006/relationships/notesSlide" Target="/ppt/notesSlides/notesSlide6.xml" Id="Rdb9ee278943f4f5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5909f3b16050438e" /><Relationship Type="http://schemas.openxmlformats.org/officeDocument/2006/relationships/notesSlide" Target="/ppt/notesSlides/notesSlide7.xml" Id="R5828d26bab7e4e34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8c30ed24ea6544b2" /><Relationship Type="http://schemas.openxmlformats.org/officeDocument/2006/relationships/notesSlide" Target="/ppt/notesSlides/notesSlide8.xml" Id="Rd367160a69d0405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7.xml" Id="Reeb331b8a64c4115" /><Relationship Type="http://schemas.openxmlformats.org/officeDocument/2006/relationships/notesSlide" Target="/ppt/notesSlides/notesSlide9.xml" Id="R287cc295571041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DBE47D9-C98B-46FC-B520-EE93D0F75F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TextBox 2">
            <a:extLst xmlns:a="http://schemas.openxmlformats.org/drawingml/2006/main">
              <a:ext uri="{FF2B5EF4-FFF2-40B4-BE49-F238E27FC236}">
                <a16:creationId xmlns:a16="http://schemas.microsoft.com/office/drawing/2014/main" id="{0CF778F8-A11C-432C-86CA-EA5CC084E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2651760"/>
            <a:ext cx="4572000" cy="9144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3600" b="1">
                <a:solidFill>
                  <a:srgbClr val="303A31"/>
                </a:solidFill>
                <a:latin typeface="Aptos Display"/>
                <a:ea typeface="Aptos Display"/>
                <a:cs typeface="Aptos Display"/>
              </a:defRPr>
            </a:pPr>
            <a:r>
              <a:rPr sz="3600" b="1">
                <a:solidFill>
                  <a:srgbClr val="303A31"/>
                </a:solidFill>
                <a:latin typeface="Aptos Display"/>
                <a:ea typeface="Aptos Display"/>
                <a:cs typeface="Aptos Display"/>
              </a:rPr>
              <a:t>ANIMAL FARM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C0A23C40-3B90-4AD0-9813-D206500954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" y="3474720"/>
            <a:ext cx="4572000" cy="73152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ctr">
              <a:buNone/>
              <a:defRPr sz="1725" b="0">
                <a:solidFill>
                  <a:srgbClr val="6C3C31"/>
                </a:solidFill>
                <a:latin typeface="Aptos"/>
                <a:ea typeface="Aptos"/>
                <a:cs typeface="Aptos"/>
              </a:defRPr>
            </a:pPr>
            <a:r>
              <a:rPr sz="1725" b="0">
                <a:solidFill>
                  <a:srgbClr val="6C3C31"/>
                </a:solidFill>
                <a:latin typeface="Aptos"/>
                <a:ea typeface="Aptos"/>
                <a:cs typeface="Aptos"/>
              </a:rPr>
              <a:t>Independent Study - GCSE</a:t>
            </a:r>
          </a:p>
        </p:txBody>
      </p:sp>
      <p:pic>
        <p:nvPicPr>
          <p:cNvPr id="1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e55c415332b146e3"/>
          <a:srcRect xmlns:a="http://schemas.openxmlformats.org/drawingml/2006/main" l="0" t="0" r="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</p:spPr>
      </p:pic>
      <p:sp>
        <p:nvSpPr>
          <p:cNvPr id="6" name="cover-farm-rule">
            <a:extLst xmlns:a="http://schemas.openxmlformats.org/drawingml/2006/main">
              <a:ext uri="{FF2B5EF4-FFF2-40B4-BE49-F238E27FC236}">
                <a16:creationId xmlns:a16="http://schemas.microsoft.com/office/drawing/2014/main" id="{9C4DEE76-A345-41DB-A929-80AAF929FC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" y="4238625"/>
            <a:ext cx="3667125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04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979282740"/>
      </p:ext>
    </p:extLst>
  </p:cSld>
</p:sld>
</file>

<file path=ppt/slides/slide10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2263A61F-E479-4484-AE8D-061D55D07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577949CC-6395-4A1F-A17F-334503771B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8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1F44252E-BB11-42B7-B721-12C73983C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5404CF0-8EFF-44A1-8679-80CCF2C234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2E71275A-BD80-418A-9878-2B9DCF6B99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8: The Cult of Napoleon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16B9AF6E-8208-47B8-A7AC-B6BA9C74916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335CD262-F241-4872-86C0-AE8505BC30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Discuss: making a god of the leader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52CB657-8777-425B-97A3-3BBB5C814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E0348049-E6BA-4EDA-9DF1-230F3C6CCD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invasion and cult of Stalin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3082357-66D5-4784-AB28-3F4B8F6EE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8-accent">
            <a:extLst xmlns:a="http://schemas.openxmlformats.org/drawingml/2006/main">
              <a:ext uri="{FF2B5EF4-FFF2-40B4-BE49-F238E27FC236}">
                <a16:creationId xmlns:a16="http://schemas.microsoft.com/office/drawing/2014/main" id="{E35C5E34-60B4-440C-B613-7BB0C36DD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8-tag">
            <a:extLst xmlns:a="http://schemas.openxmlformats.org/drawingml/2006/main">
              <a:ext uri="{FF2B5EF4-FFF2-40B4-BE49-F238E27FC236}">
                <a16:creationId xmlns:a16="http://schemas.microsoft.com/office/drawing/2014/main" id="{CFB0D36C-6626-4504-AB40-88C9FEF48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08  /  10</a:t>
            </a:r>
          </a:p>
        </p:txBody>
      </p:sp>
    </p:spTree>
    <p:extLst>
      <p:ext uri="{BB962C8B-B14F-4D97-AF65-F5344CB8AC3E}">
        <p14:creationId xmlns:p14="http://schemas.microsoft.com/office/powerpoint/2010/main" val="682826959"/>
      </p:ext>
    </p:extLst>
  </p:cSld>
</p:sld>
</file>

<file path=ppt/slides/slide1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2CC5CD6-C79B-4D9F-A046-677F31073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76A7649-18F9-4B71-ADF2-AAB7D5F70B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9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9F3BAA3D-3734-4660-A339-77F337CB0D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AB332211-49D3-4EFE-A7DC-A270671FAC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2A89A7F-1E64-4839-920A-78EFFF0E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9: Boxer's Fate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1D3111C-C5A4-4D6D-9B83-37C8AEED70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CD02FAC9-3718-4DE4-BD2C-A56677305D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Discuss: why Boxer's fate matters most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B40F0D6-DA6F-41E2-8B46-D7739F287D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8CEF7BEA-81B6-4820-8B23-83274F42D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PSHE: the betrayal of the loyal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7BC0915-422B-4B22-9D19-C970E72A1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9-accent">
            <a:extLst xmlns:a="http://schemas.openxmlformats.org/drawingml/2006/main">
              <a:ext uri="{FF2B5EF4-FFF2-40B4-BE49-F238E27FC236}">
                <a16:creationId xmlns:a16="http://schemas.microsoft.com/office/drawing/2014/main" id="{4AD1E1EA-A868-4C45-A50A-2A87BD716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9-tag">
            <a:extLst xmlns:a="http://schemas.openxmlformats.org/drawingml/2006/main">
              <a:ext uri="{FF2B5EF4-FFF2-40B4-BE49-F238E27FC236}">
                <a16:creationId xmlns:a16="http://schemas.microsoft.com/office/drawing/2014/main" id="{16910A36-186C-45E5-B297-8C73E99393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09  /  10</a:t>
            </a:r>
          </a:p>
        </p:txBody>
      </p:sp>
    </p:spTree>
    <p:extLst>
      <p:ext uri="{BB962C8B-B14F-4D97-AF65-F5344CB8AC3E}">
        <p14:creationId xmlns:p14="http://schemas.microsoft.com/office/powerpoint/2010/main" val="915967529"/>
      </p:ext>
    </p:extLst>
  </p:cSld>
</p:sld>
</file>

<file path=ppt/slides/slide1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CBDF23F-EB29-4C80-858C-BA77B5F8F5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87E4556-CB93-449E-B42B-67D2093CFD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10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D5249FB-5656-4EBE-AB66-61599A7891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5CAC811-EB2D-400A-AF2A-F8540BB35F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57E9EE5-BAEA-45F1-A616-CED15576F5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10: More Equal Than Others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22E82C1A-3DC3-4695-9502-F4849049B3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A39BEB51-EF1F-4AEA-8422-B84E454B2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Wrap-up: building to the final line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4EAC3CF6-8E58-4C6F-8B06-CE47B19D3D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D298B933-68A7-405D-887F-CFBC7189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Extension: Orwell's warning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7760F39-415A-4DA0-BC9D-BAB764D35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0-accent">
            <a:extLst xmlns:a="http://schemas.openxmlformats.org/drawingml/2006/main">
              <a:ext uri="{FF2B5EF4-FFF2-40B4-BE49-F238E27FC236}">
                <a16:creationId xmlns:a16="http://schemas.microsoft.com/office/drawing/2014/main" id="{910FE4E6-ECF0-4354-87DB-6E58101289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0-tag">
            <a:extLst xmlns:a="http://schemas.openxmlformats.org/drawingml/2006/main">
              <a:ext uri="{FF2B5EF4-FFF2-40B4-BE49-F238E27FC236}">
                <a16:creationId xmlns:a16="http://schemas.microsoft.com/office/drawing/2014/main" id="{19F92FAE-92CC-4926-8884-8F04EFF8B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10  /  10</a:t>
            </a:r>
          </a:p>
        </p:txBody>
      </p:sp>
    </p:spTree>
    <p:extLst>
      <p:ext uri="{BB962C8B-B14F-4D97-AF65-F5344CB8AC3E}">
        <p14:creationId xmlns:p14="http://schemas.microsoft.com/office/powerpoint/2010/main" val="1253144744"/>
      </p:ext>
    </p:extLst>
  </p:cSld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A211C5C5-926C-409C-ABEF-84E2E9CB5D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B7B9983B-12DF-4653-9DE6-4AAC9F2D69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39453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00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Symbol Meanings</a:t>
            </a:r>
          </a:p>
        </p:txBody>
      </p:sp>
      <p:sp>
        <p:nvSpPr>
          <p:cNvPr id="4" name="Rectangle 3">
            <a:extLst xmlns:a="http://schemas.openxmlformats.org/drawingml/2006/main">
              <a:ext uri="{FF2B5EF4-FFF2-40B4-BE49-F238E27FC236}">
                <a16:creationId xmlns:a16="http://schemas.microsoft.com/office/drawing/2014/main" id="{0DB69789-1666-40A5-AC7E-93033278B3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3716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5" name="TextBox 4">
            <a:extLst xmlns:a="http://schemas.openxmlformats.org/drawingml/2006/main">
              <a:ext uri="{FF2B5EF4-FFF2-40B4-BE49-F238E27FC236}">
                <a16:creationId xmlns:a16="http://schemas.microsoft.com/office/drawing/2014/main" id="{25465DF8-9E53-4BEC-B457-0E6C54D43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3441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Reading Journal</a:t>
            </a:r>
          </a:p>
        </p:txBody>
      </p:sp>
      <p:sp>
        <p:nvSpPr>
          <p:cNvPr id="6" name="Rectangle 5">
            <a:extLst xmlns:a="http://schemas.openxmlformats.org/drawingml/2006/main">
              <a:ext uri="{FF2B5EF4-FFF2-40B4-BE49-F238E27FC236}">
                <a16:creationId xmlns:a16="http://schemas.microsoft.com/office/drawing/2014/main" id="{054D446A-B7F5-406B-B926-00D46FE3AE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9202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7" name="TextBox 6">
            <a:extLst xmlns:a="http://schemas.openxmlformats.org/drawingml/2006/main">
              <a:ext uri="{FF2B5EF4-FFF2-40B4-BE49-F238E27FC236}">
                <a16:creationId xmlns:a16="http://schemas.microsoft.com/office/drawing/2014/main" id="{5790BFE4-EDB4-47B8-9C99-6AA6231273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8928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Access to the Internet</a:t>
            </a:r>
          </a:p>
        </p:txBody>
      </p:sp>
      <p:sp>
        <p:nvSpPr>
          <p:cNvPr id="8" name="Rectangle 7">
            <a:extLst xmlns:a="http://schemas.openxmlformats.org/drawingml/2006/main">
              <a:ext uri="{FF2B5EF4-FFF2-40B4-BE49-F238E27FC236}">
                <a16:creationId xmlns:a16="http://schemas.microsoft.com/office/drawing/2014/main" id="{8469C423-E528-4F26-B464-499427998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4688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9" name="TextBox 8">
            <a:extLst xmlns:a="http://schemas.openxmlformats.org/drawingml/2006/main">
              <a:ext uri="{FF2B5EF4-FFF2-40B4-BE49-F238E27FC236}">
                <a16:creationId xmlns:a16="http://schemas.microsoft.com/office/drawing/2014/main" id="{6F403588-C44C-4D1C-BAA3-F4B52981CE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4414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 / Context Journal</a:t>
            </a:r>
          </a:p>
        </p:txBody>
      </p:sp>
      <p:sp>
        <p:nvSpPr>
          <p:cNvPr id="10" name="Rectangle 9">
            <a:extLst xmlns:a="http://schemas.openxmlformats.org/drawingml/2006/main">
              <a:ext uri="{FF2B5EF4-FFF2-40B4-BE49-F238E27FC236}">
                <a16:creationId xmlns:a16="http://schemas.microsoft.com/office/drawing/2014/main" id="{AB871238-0D29-4F94-92FC-989F7675B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B26DA80E-2D77-4E75-945E-532A5AC652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Animal Farm Novel</a:t>
            </a:r>
          </a:p>
        </p:txBody>
      </p:sp>
      <p:sp>
        <p:nvSpPr>
          <p:cNvPr id="12" name="Rectangle 11">
            <a:extLst xmlns:a="http://schemas.openxmlformats.org/drawingml/2006/main">
              <a:ext uri="{FF2B5EF4-FFF2-40B4-BE49-F238E27FC236}">
                <a16:creationId xmlns:a16="http://schemas.microsoft.com/office/drawing/2014/main" id="{AF5E2B81-6C20-44B0-B82D-F411B8D872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56616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3" name="TextBox 12">
            <a:extLst xmlns:a="http://schemas.openxmlformats.org/drawingml/2006/main">
              <a:ext uri="{FF2B5EF4-FFF2-40B4-BE49-F238E27FC236}">
                <a16:creationId xmlns:a16="http://schemas.microsoft.com/office/drawing/2014/main" id="{2F500120-8AB3-4984-995C-FCED825FB6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387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Book of Centuries</a:t>
            </a:r>
          </a:p>
        </p:txBody>
      </p:sp>
      <p:sp>
        <p:nvSpPr>
          <p:cNvPr id="14" name="Rectangle 13">
            <a:extLst xmlns:a="http://schemas.openxmlformats.org/drawingml/2006/main">
              <a:ext uri="{FF2B5EF4-FFF2-40B4-BE49-F238E27FC236}">
                <a16:creationId xmlns:a16="http://schemas.microsoft.com/office/drawing/2014/main" id="{B1C0055E-642B-4DCA-BC0F-9DFEB5D837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11480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5" name="TextBox 14">
            <a:extLst xmlns:a="http://schemas.openxmlformats.org/drawingml/2006/main">
              <a:ext uri="{FF2B5EF4-FFF2-40B4-BE49-F238E27FC236}">
                <a16:creationId xmlns:a16="http://schemas.microsoft.com/office/drawing/2014/main" id="{36ABE3C7-FA81-4BAE-8B34-A77E825986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08736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Art Journal</a:t>
            </a:r>
          </a:p>
        </p:txBody>
      </p:sp>
      <p:sp>
        <p:nvSpPr>
          <p:cNvPr id="16" name="Rectangle 15">
            <a:extLst xmlns:a="http://schemas.openxmlformats.org/drawingml/2006/main">
              <a:ext uri="{FF2B5EF4-FFF2-40B4-BE49-F238E27FC236}">
                <a16:creationId xmlns:a16="http://schemas.microsoft.com/office/drawing/2014/main" id="{E1633246-DD9D-4DCD-9C64-68EFFA3AE0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466344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7" name="TextBox 16">
            <a:extLst xmlns:a="http://schemas.openxmlformats.org/drawingml/2006/main">
              <a:ext uri="{FF2B5EF4-FFF2-40B4-BE49-F238E27FC236}">
                <a16:creationId xmlns:a16="http://schemas.microsoft.com/office/drawing/2014/main" id="{A2C734DC-53D2-4FB9-8D59-D67D30D95A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636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Allegory Tracker</a:t>
            </a:r>
          </a:p>
        </p:txBody>
      </p:sp>
      <p:sp>
        <p:nvSpPr>
          <p:cNvPr id="18" name="Rectangle 17">
            <a:extLst xmlns:a="http://schemas.openxmlformats.org/drawingml/2006/main">
              <a:ext uri="{FF2B5EF4-FFF2-40B4-BE49-F238E27FC236}">
                <a16:creationId xmlns:a16="http://schemas.microsoft.com/office/drawing/2014/main" id="{3C78B2E7-AD2E-4711-A9EF-5041CAE168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5212080"/>
            <a:ext cx="320040" cy="320040"/>
          </a:xfrm>
          <a:prstGeom xmlns:a="http://schemas.openxmlformats.org/drawingml/2006/main" prst="roundRect">
            <a:avLst>
              <a:gd name="adj" fmla="val 14881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3335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9" name="TextBox 18">
            <a:extLst xmlns:a="http://schemas.openxmlformats.org/drawingml/2006/main">
              <a:ext uri="{FF2B5EF4-FFF2-40B4-BE49-F238E27FC236}">
                <a16:creationId xmlns:a16="http://schemas.microsoft.com/office/drawing/2014/main" id="{AE56383E-AE34-4A83-801F-C0CB4A70D3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518464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425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425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Commandments Tracker</a:t>
            </a:r>
          </a:p>
        </p:txBody>
      </p:sp>
      <p:sp>
        <p:nvSpPr>
          <p:cNvPr id="20" name="symbol-rule">
            <a:extLst xmlns:a="http://schemas.openxmlformats.org/drawingml/2006/main">
              <a:ext uri="{FF2B5EF4-FFF2-40B4-BE49-F238E27FC236}">
                <a16:creationId xmlns:a16="http://schemas.microsoft.com/office/drawing/2014/main" id="{6D613748-6CD4-4D7B-85BD-B495A54329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" y="1162050"/>
            <a:ext cx="2476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B89045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2126262825"/>
      </p:ext>
    </p:extLst>
  </p:cSld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DF3933F0-0FA4-4FE7-B5B2-9FCD876517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F1D20A26-A535-436A-8601-DF5AD8003E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1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7E48B732-44CD-4DAA-B094-6FCEEE951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381B6AD3-861A-4066-8E2D-78B763340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D2984E81-B78F-45ED-8912-F15CAB2ACA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1: Old Major's Dream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B3289B7-D4EB-44A8-A34F-B7F531A8F7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7E4EF6A5-48BB-49BE-A068-5AFBB5F99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Narration: the vision and the song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E48B105-75E3-4182-B00B-DB8A4EAA08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92133E8-23D5-4148-B3CE-F1433EBD0C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Marx and Lenin's ideas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F53D2A2-1577-4388-BB21-6615804D81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1-accent">
            <a:extLst xmlns:a="http://schemas.openxmlformats.org/drawingml/2006/main">
              <a:ext uri="{FF2B5EF4-FFF2-40B4-BE49-F238E27FC236}">
                <a16:creationId xmlns:a16="http://schemas.microsoft.com/office/drawing/2014/main" id="{67F610FC-8F86-403A-A279-245FB192B7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1-tag">
            <a:extLst xmlns:a="http://schemas.openxmlformats.org/drawingml/2006/main">
              <a:ext uri="{FF2B5EF4-FFF2-40B4-BE49-F238E27FC236}">
                <a16:creationId xmlns:a16="http://schemas.microsoft.com/office/drawing/2014/main" id="{1A2CB0EA-BF4A-4FA0-A096-C735AA9F70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01  /  10</a:t>
            </a:r>
          </a:p>
        </p:txBody>
      </p:sp>
    </p:spTree>
    <p:extLst>
      <p:ext uri="{BB962C8B-B14F-4D97-AF65-F5344CB8AC3E}">
        <p14:creationId xmlns:p14="http://schemas.microsoft.com/office/powerpoint/2010/main" val="1469265190"/>
      </p:ext>
    </p:extLst>
  </p:cSld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7127D5D-B0D6-4B68-BEF0-59F44524AF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41C4E51-148F-4F2D-8276-EDBEA63BC8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2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A6822D2A-214F-4CBF-B412-1D73923435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4B7D8B45-87D7-436E-9ADA-69DB61F77D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03ED69A-F53D-4F27-AE32-B0E85B3721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2: The Rebellion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328EB5E0-4499-496D-B402-3046A7907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EC18C0F-F81F-41A0-A9CD-C738F6D327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Narration: Jones driven out; the Commandments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CF61D3E-81C7-41AE-A2C2-D0B547C6A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9CED4F7-D53C-4AC7-96B9-7FD2DC2A55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the 1917 Revolution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4BFEDB8-D0BE-4181-9327-314E75F957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2-accent">
            <a:extLst xmlns:a="http://schemas.openxmlformats.org/drawingml/2006/main">
              <a:ext uri="{FF2B5EF4-FFF2-40B4-BE49-F238E27FC236}">
                <a16:creationId xmlns:a16="http://schemas.microsoft.com/office/drawing/2014/main" id="{A650017F-0D75-4560-ABCE-86C030DF2A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2-tag">
            <a:extLst xmlns:a="http://schemas.openxmlformats.org/drawingml/2006/main">
              <a:ext uri="{FF2B5EF4-FFF2-40B4-BE49-F238E27FC236}">
                <a16:creationId xmlns:a16="http://schemas.microsoft.com/office/drawing/2014/main" id="{D0431169-0216-484A-AFD1-59383033B9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02  /  10</a:t>
            </a:r>
          </a:p>
        </p:txBody>
      </p:sp>
    </p:spTree>
    <p:extLst>
      <p:ext uri="{BB962C8B-B14F-4D97-AF65-F5344CB8AC3E}">
        <p14:creationId xmlns:p14="http://schemas.microsoft.com/office/powerpoint/2010/main" val="1152443098"/>
      </p:ext>
    </p:extLst>
  </p:cSld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8B3513AF-9331-4819-8318-0098E98933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EBD67986-A6B2-4117-B699-6378A83ECB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3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23BA7B36-8D77-44B5-B488-D023AB8CF2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4871F52-FF26-40D4-9268-3EDCDD3C02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59F410EC-793D-4428-AC65-D11D10D845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3: The Harvest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EF5CE6CB-022A-4DF7-9303-A92858748C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1FE298AF-D696-494F-9708-D1D4B7F6F6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Discuss: the milk and apples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A5BE534A-A03F-492A-ACEC-DC2C1C0DC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17766A83-2DB3-4162-B59E-A0791A362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PSHE: the first small betrayal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1553EE19-7C92-48A0-A451-17667B10A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3-accent">
            <a:extLst xmlns:a="http://schemas.openxmlformats.org/drawingml/2006/main">
              <a:ext uri="{FF2B5EF4-FFF2-40B4-BE49-F238E27FC236}">
                <a16:creationId xmlns:a16="http://schemas.microsoft.com/office/drawing/2014/main" id="{07D7694C-53F8-4963-A879-F899D0BB51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3-tag">
            <a:extLst xmlns:a="http://schemas.openxmlformats.org/drawingml/2006/main">
              <a:ext uri="{FF2B5EF4-FFF2-40B4-BE49-F238E27FC236}">
                <a16:creationId xmlns:a16="http://schemas.microsoft.com/office/drawing/2014/main" id="{29CAE246-243B-42D3-8E9F-F997667558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03  /  10</a:t>
            </a:r>
          </a:p>
        </p:txBody>
      </p:sp>
    </p:spTree>
    <p:extLst>
      <p:ext uri="{BB962C8B-B14F-4D97-AF65-F5344CB8AC3E}">
        <p14:creationId xmlns:p14="http://schemas.microsoft.com/office/powerpoint/2010/main" val="582500962"/>
      </p:ext>
    </p:extLst>
  </p:cSld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32F0962C-18EB-4FF2-9993-880A656A53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A17F153-DDBF-4762-9EF3-E4547A21A2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4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5D2ECE7D-7B7D-44E0-9EF4-F7C244530C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6F2FB874-3C83-4DAA-9BC9-CD9D1F4F31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EB881548-F737-448B-B2C1-0144D262A5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4: Battle of the Cowshed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0006D8F9-9388-4421-9058-65E541FB90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141944C-1EC9-4628-8884-C12A885CE6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Narration: the farm defended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F2D3D066-0F34-4970-8970-D0DAC9255D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E8B849B-6B6B-4FEA-871F-9660E10FC5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the Russian Civil War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662771BB-2D05-4314-9C99-64AA15E63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4-accent">
            <a:extLst xmlns:a="http://schemas.openxmlformats.org/drawingml/2006/main">
              <a:ext uri="{FF2B5EF4-FFF2-40B4-BE49-F238E27FC236}">
                <a16:creationId xmlns:a16="http://schemas.microsoft.com/office/drawing/2014/main" id="{39CEC829-660B-41E7-9C05-8F7C057FBA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4-tag">
            <a:extLst xmlns:a="http://schemas.openxmlformats.org/drawingml/2006/main">
              <a:ext uri="{FF2B5EF4-FFF2-40B4-BE49-F238E27FC236}">
                <a16:creationId xmlns:a16="http://schemas.microsoft.com/office/drawing/2014/main" id="{2C569BB8-DDE9-4B61-B84F-4F8A5ED205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04  /  10</a:t>
            </a:r>
          </a:p>
        </p:txBody>
      </p:sp>
    </p:spTree>
    <p:extLst>
      <p:ext uri="{BB962C8B-B14F-4D97-AF65-F5344CB8AC3E}">
        <p14:creationId xmlns:p14="http://schemas.microsoft.com/office/powerpoint/2010/main" val="570686343"/>
      </p:ext>
    </p:extLst>
  </p:cSld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18A1575D-0636-4FED-BB4B-E76A60F85E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41E15C07-FE0F-4FC3-9D21-2FE8F01F92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5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8456063C-3C58-4F77-A9D8-F3774C04E5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E52559D1-60AE-4D0F-A68C-6F51F1904D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843CFD4E-DF92-4DB4-AA78-AE83089981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5: Snowball Driven Out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FF9209B3-C033-40F1-8E9F-63E5351080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B2653CF6-D630-414E-98DF-7E80B88675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Discuss: how Napoleon seizes power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3A0DFD55-3B0D-4760-A338-12E4D6BC7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97AB8CFB-E928-4DF8-AFCA-DF2A000FB0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Trotsky vs Stalin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575DD19B-95B7-46C9-84E4-46ED8D8D71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5-accent">
            <a:extLst xmlns:a="http://schemas.openxmlformats.org/drawingml/2006/main">
              <a:ext uri="{FF2B5EF4-FFF2-40B4-BE49-F238E27FC236}">
                <a16:creationId xmlns:a16="http://schemas.microsoft.com/office/drawing/2014/main" id="{2464E801-8A18-4F12-B4E4-66C95D61AE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5-tag">
            <a:extLst xmlns:a="http://schemas.openxmlformats.org/drawingml/2006/main">
              <a:ext uri="{FF2B5EF4-FFF2-40B4-BE49-F238E27FC236}">
                <a16:creationId xmlns:a16="http://schemas.microsoft.com/office/drawing/2014/main" id="{2A0B49C0-9E5E-4AD1-A072-C78F6AC355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05  /  10</a:t>
            </a:r>
          </a:p>
        </p:txBody>
      </p:sp>
    </p:spTree>
    <p:extLst>
      <p:ext uri="{BB962C8B-B14F-4D97-AF65-F5344CB8AC3E}">
        <p14:creationId xmlns:p14="http://schemas.microsoft.com/office/powerpoint/2010/main" val="970300786"/>
      </p:ext>
    </p:extLst>
  </p:cSld>
</p:sld>
</file>

<file path=ppt/slides/slide8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9E1E1027-2163-4DF0-B8C9-D46269D22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306D1224-7270-4E5C-9477-44D610314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6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689297CF-04A5-4E19-9736-016703557E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7882C604-E406-41F7-8A3B-38E9EFD557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40E1DCA2-4524-4E4A-8526-EB38541D00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6: The Windmill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8CFACBE6-41FF-4D8A-8592-785892A79D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007844F2-05E8-431B-AF65-7880922920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Discuss: Squealer explains away the rules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B289403B-8568-4656-A233-0C6988F6AE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7CDF2E4F-3B55-40C6-AD6C-CE8BF1F33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Stalin's Five-Year Plans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9E16586B-E830-49EE-9DEA-385416442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6-accent">
            <a:extLst xmlns:a="http://schemas.openxmlformats.org/drawingml/2006/main">
              <a:ext uri="{FF2B5EF4-FFF2-40B4-BE49-F238E27FC236}">
                <a16:creationId xmlns:a16="http://schemas.microsoft.com/office/drawing/2014/main" id="{80713CC4-AABD-4286-A825-74900ED07C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6-tag">
            <a:extLst xmlns:a="http://schemas.openxmlformats.org/drawingml/2006/main">
              <a:ext uri="{FF2B5EF4-FFF2-40B4-BE49-F238E27FC236}">
                <a16:creationId xmlns:a16="http://schemas.microsoft.com/office/drawing/2014/main" id="{95788078-1B77-45CB-9AB6-21F549752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06  /  10</a:t>
            </a:r>
          </a:p>
        </p:txBody>
      </p:sp>
    </p:spTree>
    <p:extLst>
      <p:ext uri="{BB962C8B-B14F-4D97-AF65-F5344CB8AC3E}">
        <p14:creationId xmlns:p14="http://schemas.microsoft.com/office/powerpoint/2010/main" val="1247581090"/>
      </p:ext>
    </p:extLst>
  </p:cSld>
</p:sld>
</file>

<file path=ppt/slides/slide9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Rectangle 1">
            <a:extLst xmlns:a="http://schemas.openxmlformats.org/drawingml/2006/main">
              <a:ext uri="{FF2B5EF4-FFF2-40B4-BE49-F238E27FC236}">
                <a16:creationId xmlns:a16="http://schemas.microsoft.com/office/drawing/2014/main" id="{6142BA4F-E67A-4153-90E2-CA80967D61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CF7EA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3" name="Rectangle 2">
            <a:extLst xmlns:a="http://schemas.openxmlformats.org/drawingml/2006/main">
              <a:ext uri="{FF2B5EF4-FFF2-40B4-BE49-F238E27FC236}">
                <a16:creationId xmlns:a16="http://schemas.microsoft.com/office/drawing/2014/main" id="{28E5C17D-9616-4F8B-8AC7-CA6962ACDF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9144000" cy="100584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2">
            <a:schemeClr val="accent1"/>
          </a:effectRef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  <a:def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defRPr>
            </a:pPr>
            <a:r>
              <a:rPr sz="2775" b="1">
                <a:solidFill>
                  <a:srgbClr val="FFFFFF"/>
                </a:solidFill>
                <a:latin typeface="Aptos Display"/>
                <a:ea typeface="Aptos Display"/>
                <a:cs typeface="Aptos Display"/>
              </a:rPr>
              <a:t>Day 7 Tasks</a:t>
            </a:r>
          </a:p>
        </p:txBody>
      </p:sp>
      <p:sp>
        <p:nvSpPr>
          <p:cNvPr id="4" name="TextBox 3">
            <a:extLst xmlns:a="http://schemas.openxmlformats.org/drawingml/2006/main">
              <a:ext uri="{FF2B5EF4-FFF2-40B4-BE49-F238E27FC236}">
                <a16:creationId xmlns:a16="http://schemas.microsoft.com/office/drawing/2014/main" id="{3688E16D-2B3E-455B-83D5-42B58480D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11887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defRPr>
            </a:pPr>
            <a:r>
              <a:rPr sz="1500" b="1">
                <a:solidFill>
                  <a:srgbClr val="A6603D"/>
                </a:solidFill>
                <a:latin typeface="Aptos Display"/>
                <a:ea typeface="Aptos Display"/>
                <a:cs typeface="Aptos Display"/>
              </a:rPr>
              <a:t>What do I need today?</a:t>
            </a:r>
          </a:p>
        </p:txBody>
      </p:sp>
      <p:sp>
        <p:nvSpPr>
          <p:cNvPr id="5" name="Rectangle 4">
            <a:extLst xmlns:a="http://schemas.openxmlformats.org/drawingml/2006/main">
              <a:ext uri="{FF2B5EF4-FFF2-40B4-BE49-F238E27FC236}">
                <a16:creationId xmlns:a16="http://schemas.microsoft.com/office/drawing/2014/main" id="{F16AE6B2-859F-4645-B9B5-79E8A726E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173736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6" name="TextBox 5">
            <a:extLst xmlns:a="http://schemas.openxmlformats.org/drawingml/2006/main">
              <a:ext uri="{FF2B5EF4-FFF2-40B4-BE49-F238E27FC236}">
                <a16:creationId xmlns:a16="http://schemas.microsoft.com/office/drawing/2014/main" id="{B0B20B80-8D1E-435C-82CB-AD146692DB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70992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Read Ch 7: Confessions</a:t>
            </a:r>
          </a:p>
        </p:txBody>
      </p:sp>
      <p:sp>
        <p:nvSpPr>
          <p:cNvPr id="7" name="Rectangle 6">
            <a:extLst xmlns:a="http://schemas.openxmlformats.org/drawingml/2006/main">
              <a:ext uri="{FF2B5EF4-FFF2-40B4-BE49-F238E27FC236}">
                <a16:creationId xmlns:a16="http://schemas.microsoft.com/office/drawing/2014/main" id="{B7F16036-6B24-4A16-B672-8CBF076B37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237744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8" name="TextBox 7">
            <a:extLst xmlns:a="http://schemas.openxmlformats.org/drawingml/2006/main">
              <a:ext uri="{FF2B5EF4-FFF2-40B4-BE49-F238E27FC236}">
                <a16:creationId xmlns:a16="http://schemas.microsoft.com/office/drawing/2014/main" id="{45D78D37-BD0F-44CB-AD48-B472373E14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35000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Narration: the purges and executions</a:t>
            </a:r>
          </a:p>
        </p:txBody>
      </p:sp>
      <p:sp>
        <p:nvSpPr>
          <p:cNvPr id="9" name="Rectangle 8">
            <a:extLst xmlns:a="http://schemas.openxmlformats.org/drawingml/2006/main">
              <a:ext uri="{FF2B5EF4-FFF2-40B4-BE49-F238E27FC236}">
                <a16:creationId xmlns:a16="http://schemas.microsoft.com/office/drawing/2014/main" id="{7F12253C-E855-4E20-A71A-DF1E11AB99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" y="3017520"/>
            <a:ext cx="320040" cy="320040"/>
          </a:xfrm>
          <a:prstGeom xmlns:a="http://schemas.openxmlformats.org/drawingml/2006/main" prst="roundRect">
            <a:avLst>
              <a:gd name="adj" fmla="val 17857"/>
            </a:avLst>
          </a:prstGeom>
          <a:solidFill xmlns:a="http://schemas.openxmlformats.org/drawingml/2006/main">
            <a:srgbClr val="EDE6D6"/>
          </a:solidFill>
          <a:ln xmlns:a="http://schemas.openxmlformats.org/drawingml/2006/main" w="14288">
            <a:solidFill>
              <a:srgbClr val="B89045"/>
            </a:solidFill>
            <a:prstDash val="solid"/>
          </a:ln>
        </p:spPr>
        <p:style>
          <a:lnRef xmlns:a="http://schemas.openxmlformats.org/drawingml/2006/main" idx="1">
            <a:schemeClr val="accent1"/>
          </a:lnRef>
          <a:fillRef xmlns:a="http://schemas.openxmlformats.org/drawingml/2006/main" idx="3">
            <a:schemeClr val="accent1"/>
          </a:fillRef>
          <a:effectRef xmlns:a="http://schemas.openxmlformats.org/drawingml/2006/main" idx="0"/>
          <a:fontRef xmlns:a="http://schemas.openxmlformats.org/drawingml/2006/main" idx="minor">
            <a:schemeClr val="lt1"/>
          </a:fontRef>
        </p:style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buNone/>
            </a:pPr>
          </a:p>
        </p:txBody>
      </p:sp>
      <p:sp>
        <p:nvSpPr>
          <p:cNvPr id="10" name="TextBox 9">
            <a:extLst xmlns:a="http://schemas.openxmlformats.org/drawingml/2006/main">
              <a:ext uri="{FF2B5EF4-FFF2-40B4-BE49-F238E27FC236}">
                <a16:creationId xmlns:a16="http://schemas.microsoft.com/office/drawing/2014/main" id="{6E2884EC-C101-4A75-93AB-200AB8139C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90088"/>
            <a:ext cx="731520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388" b="0">
                <a:solidFill>
                  <a:srgbClr val="303A31"/>
                </a:solidFill>
                <a:latin typeface="Aptos"/>
                <a:ea typeface="Aptos"/>
                <a:cs typeface="Aptos"/>
              </a:defRPr>
            </a:pPr>
            <a:r>
              <a:rPr sz="1388" b="0">
                <a:solidFill>
                  <a:srgbClr val="303A31"/>
                </a:solidFill>
                <a:latin typeface="Aptos"/>
                <a:ea typeface="Aptos"/>
                <a:cs typeface="Aptos"/>
              </a:rPr>
              <a:t>History: the Great Purge</a:t>
            </a:r>
          </a:p>
        </p:txBody>
      </p:sp>
      <p:sp>
        <p:nvSpPr>
          <p:cNvPr id="11" name="TextBox 10">
            <a:extLst xmlns:a="http://schemas.openxmlformats.org/drawingml/2006/main">
              <a:ext uri="{FF2B5EF4-FFF2-40B4-BE49-F238E27FC236}">
                <a16:creationId xmlns:a16="http://schemas.microsoft.com/office/drawing/2014/main" id="{E5C983D2-8A00-4D29-8589-DFAD3D7B8B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8640" y="3931920"/>
            <a:ext cx="8046720" cy="4572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>
            <a:spAutoFit/>
          </a:bodyPr>
          <a:lstStyle xmlns:a="http://schemas.openxmlformats.org/drawingml/2006/main"/>
          <a:p xmlns:a="http://schemas.openxmlformats.org/drawingml/2006/main">
            <a:pPr algn="l">
              <a:buNone/>
              <a:defRPr sz="1088" b="0" i="1">
                <a:solidFill>
                  <a:srgbClr val="B89045"/>
                </a:solidFill>
                <a:latin typeface="Aptos"/>
                <a:ea typeface="Aptos"/>
                <a:cs typeface="Aptos"/>
              </a:defRPr>
            </a:pPr>
            <a:r>
              <a:rPr sz="1088" b="0" i="1">
                <a:solidFill>
                  <a:srgbClr val="B89045"/>
                </a:solidFill>
                <a:latin typeface="Aptos"/>
                <a:ea typeface="Aptos"/>
                <a:cs typeface="Aptos"/>
              </a:rPr>
              <a:t>Colour in the box when completed</a:t>
            </a:r>
          </a:p>
        </p:txBody>
      </p:sp>
      <p:sp>
        <p:nvSpPr>
          <p:cNvPr id="12" name="day-7-accent">
            <a:extLst xmlns:a="http://schemas.openxmlformats.org/drawingml/2006/main">
              <a:ext uri="{FF2B5EF4-FFF2-40B4-BE49-F238E27FC236}">
                <a16:creationId xmlns:a16="http://schemas.microsoft.com/office/drawing/2014/main" id="{54A1635D-AFAA-4CB6-9AD4-EA505D4280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0050" y="1238250"/>
            <a:ext cx="47625" cy="21336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A6603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day-7-tag">
            <a:extLst xmlns:a="http://schemas.openxmlformats.org/drawingml/2006/main">
              <a:ext uri="{FF2B5EF4-FFF2-40B4-BE49-F238E27FC236}">
                <a16:creationId xmlns:a16="http://schemas.microsoft.com/office/drawing/2014/main" id="{9BB5660A-959D-4231-92D1-113DAE453D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96125" y="266700"/>
            <a:ext cx="1381125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pPr algn="r">
              <a:defRPr sz="900" b="1">
                <a:solidFill>
                  <a:srgbClr val="FFF7D9"/>
                </a:solidFill>
                <a:latin typeface="Aptos"/>
                <a:ea typeface="Aptos"/>
                <a:cs typeface="Aptos"/>
              </a:defRPr>
            </a:pPr>
            <a:r>
              <a:rPr sz="900" b="1">
                <a:solidFill>
                  <a:srgbClr val="FFF7D9"/>
                </a:solidFill>
                <a:latin typeface="Aptos"/>
                <a:ea typeface="Aptos"/>
                <a:cs typeface="Aptos"/>
              </a:rPr>
              <a:t>DAY 07  /  10</a:t>
            </a:r>
          </a:p>
        </p:txBody>
      </p:sp>
    </p:spTree>
    <p:extLst>
      <p:ext uri="{BB962C8B-B14F-4D97-AF65-F5344CB8AC3E}">
        <p14:creationId xmlns:p14="http://schemas.microsoft.com/office/powerpoint/2010/main" val="182851826"/>
      </p:ext>
    </p:extLst>
  </p:cSld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>
          <a:solidFill>
            <a:schemeClr val="phClr">
              <a:shade val="95000"/>
              <a:satMod val="105000"/>
            </a:schemeClr>
          </a:solidFill>
          <a:prstDash val="solid"/>
        </a:ln>
        <a:ln w="25400">
          <a:solidFill>
            <a:schemeClr val="phClr"/>
          </a:solidFill>
          <a:prstDash val="solid"/>
        </a:ln>
        <a:ln w="38100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2026-08-05T17:49:46.4680000Z</dcterms:created>
  <dcterms:modified xsi:type="dcterms:W3CDTF">2026-08-05T17:49:46.4680000Z</dcterms:modified>
</coreProperties>
</file>