
<file path=[Content_Types].xml><?xml version="1.0" encoding="utf-8"?>
<Types xmlns="http://schemas.openxmlformats.org/package/2006/content-types">
  <Default Extension="xml" ContentType="application/vnd.openxmlformats-package.core-properties+xml"/>
  <Default Extension="png" ContentType="image/pn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5037aaf9337049f4" /><Relationship Type="http://schemas.openxmlformats.org/officeDocument/2006/relationships/extended-properties" Target="/docProps/app.xml" Id="R05122c4c2de3472d" /><Relationship Type="http://schemas.openxmlformats.org/officeDocument/2006/relationships/officeDocument" Target="/ppt/presentation.xml" Id="Rf7d9695f2ddf4d4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5d616c6dff349ea"/>
  </p:sldMasterIdLst>
  <p:notesMasterIdLst>
    <p:notesMasterId xmlns:r="http://schemas.openxmlformats.org/officeDocument/2006/relationships" r:id="R35c72efbfc2c4b3d"/>
  </p:notesMasterIdLst>
  <p:sldIdLst>
    <p:sldId xmlns:r="http://schemas.openxmlformats.org/officeDocument/2006/relationships" id="256" r:id="Re6065cf320ce4e7c"/>
    <p:sldId xmlns:r="http://schemas.openxmlformats.org/officeDocument/2006/relationships" id="257" r:id="R92683a7855d64108"/>
    <p:sldId xmlns:r="http://schemas.openxmlformats.org/officeDocument/2006/relationships" id="258" r:id="R8e6a27054611424a"/>
    <p:sldId xmlns:r="http://schemas.openxmlformats.org/officeDocument/2006/relationships" id="259" r:id="R6ed37cd3f438495b"/>
    <p:sldId xmlns:r="http://schemas.openxmlformats.org/officeDocument/2006/relationships" id="260" r:id="R6336eb365d4c45b7"/>
    <p:sldId xmlns:r="http://schemas.openxmlformats.org/officeDocument/2006/relationships" id="261" r:id="R165f1027ea4e46f5"/>
    <p:sldId xmlns:r="http://schemas.openxmlformats.org/officeDocument/2006/relationships" id="262" r:id="R491b8bcafe294754"/>
    <p:sldId xmlns:r="http://schemas.openxmlformats.org/officeDocument/2006/relationships" id="263" r:id="Rcfdd6e95c3014ad0"/>
    <p:sldId xmlns:r="http://schemas.openxmlformats.org/officeDocument/2006/relationships" id="264" r:id="Rff988872c8064625"/>
    <p:sldId xmlns:r="http://schemas.openxmlformats.org/officeDocument/2006/relationships" id="265" r:id="Re043ef7f5b444920"/>
    <p:sldId xmlns:r="http://schemas.openxmlformats.org/officeDocument/2006/relationships" id="266" r:id="R14660107cb3d4bd4"/>
    <p:sldId xmlns:r="http://schemas.openxmlformats.org/officeDocument/2006/relationships" id="267" r:id="Rb8c1d9d652b4479d"/>
    <p:sldId xmlns:r="http://schemas.openxmlformats.org/officeDocument/2006/relationships" id="268" r:id="R787a8ef716fa46d6"/>
    <p:sldId xmlns:r="http://schemas.openxmlformats.org/officeDocument/2006/relationships" id="269" r:id="R424b0c5e78d1498b"/>
    <p:sldId xmlns:r="http://schemas.openxmlformats.org/officeDocument/2006/relationships" id="270" r:id="R01a9bf5c19594c01"/>
    <p:sldId xmlns:r="http://schemas.openxmlformats.org/officeDocument/2006/relationships" id="271" r:id="Rc52e557e51ea4030"/>
    <p:sldId xmlns:r="http://schemas.openxmlformats.org/officeDocument/2006/relationships" id="272" r:id="Re98bbe1d019f4e58"/>
  </p:sldIdLst>
  <p:sldSz cx="9144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p="http://schemas.openxmlformats.org/presentationml/2006/main">
  <p:slideViewPr>
    <p:cSldViewPr snapToGrid="0" snapToObjects="1">
      <p:cViewPr>
        <p:scale>
          <a:sx xmlns:a="http://schemas.openxmlformats.org/drawingml/2006/main" n="1" d="1"/>
          <a:sy xmlns:a="http://schemas.openxmlformats.org/drawingml/2006/main" n="1" d="1"/>
        </p:scale>
        <p:origin x="0" y="0"/>
      </p:cViewPr>
      <p:guideLst/>
    </p:cSldViewPr>
  </p:slideViewPr>
  <p:gridSpacing cx="76200" cy="76200"/>
</p:viewPr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1221e2f5eac44bd8" /><Relationship Type="http://schemas.openxmlformats.org/officeDocument/2006/relationships/slideMaster" Target="/ppt/slideMasters/slideMaster1.xml" Id="Rb5d616c6dff349ea" /><Relationship Type="http://schemas.openxmlformats.org/officeDocument/2006/relationships/notesMaster" Target="/ppt/notesMasters/notesMaster1.xml" Id="R35c72efbfc2c4b3d" /><Relationship Type="http://schemas.openxmlformats.org/officeDocument/2006/relationships/presProps" Target="/ppt/presProps.xml" Id="Raf06bc4b62db4e08" /><Relationship Type="http://schemas.openxmlformats.org/officeDocument/2006/relationships/viewProps" Target="/ppt/viewProps.xml" Id="Raed1e64cd58742a9" /><Relationship Type="http://schemas.openxmlformats.org/officeDocument/2006/relationships/tableStyles" Target="/ppt/tableStyles.xml" Id="R27a1725b22c94137" /><Relationship Type="http://schemas.openxmlformats.org/officeDocument/2006/relationships/slide" Target="/ppt/slides/slide1.xml" Id="Re6065cf320ce4e7c" /><Relationship Type="http://schemas.openxmlformats.org/officeDocument/2006/relationships/slide" Target="/ppt/slides/slide2.xml" Id="R92683a7855d64108" /><Relationship Type="http://schemas.openxmlformats.org/officeDocument/2006/relationships/slide" Target="/ppt/slides/slide3.xml" Id="R8e6a27054611424a" /><Relationship Type="http://schemas.openxmlformats.org/officeDocument/2006/relationships/slide" Target="/ppt/slides/slide4.xml" Id="R6ed37cd3f438495b" /><Relationship Type="http://schemas.openxmlformats.org/officeDocument/2006/relationships/slide" Target="/ppt/slides/slide5.xml" Id="R6336eb365d4c45b7" /><Relationship Type="http://schemas.openxmlformats.org/officeDocument/2006/relationships/slide" Target="/ppt/slides/slide6.xml" Id="R165f1027ea4e46f5" /><Relationship Type="http://schemas.openxmlformats.org/officeDocument/2006/relationships/slide" Target="/ppt/slides/slide7.xml" Id="R491b8bcafe294754" /><Relationship Type="http://schemas.openxmlformats.org/officeDocument/2006/relationships/slide" Target="/ppt/slides/slide8.xml" Id="Rcfdd6e95c3014ad0" /><Relationship Type="http://schemas.openxmlformats.org/officeDocument/2006/relationships/slide" Target="/ppt/slides/slide9.xml" Id="Rff988872c8064625" /><Relationship Type="http://schemas.openxmlformats.org/officeDocument/2006/relationships/slide" Target="/ppt/slides/slide10.xml" Id="Re043ef7f5b444920" /><Relationship Type="http://schemas.openxmlformats.org/officeDocument/2006/relationships/slide" Target="/ppt/slides/slide11.xml" Id="R14660107cb3d4bd4" /><Relationship Type="http://schemas.openxmlformats.org/officeDocument/2006/relationships/slide" Target="/ppt/slides/slide12.xml" Id="Rb8c1d9d652b4479d" /><Relationship Type="http://schemas.openxmlformats.org/officeDocument/2006/relationships/slide" Target="/ppt/slides/slide13.xml" Id="R787a8ef716fa46d6" /><Relationship Type="http://schemas.openxmlformats.org/officeDocument/2006/relationships/slide" Target="/ppt/slides/slide14.xml" Id="R424b0c5e78d1498b" /><Relationship Type="http://schemas.openxmlformats.org/officeDocument/2006/relationships/slide" Target="/ppt/slides/slide15.xml" Id="R01a9bf5c19594c01" /><Relationship Type="http://schemas.openxmlformats.org/officeDocument/2006/relationships/slide" Target="/ppt/slides/slide16.xml" Id="Rc52e557e51ea4030" /><Relationship Type="http://schemas.openxmlformats.org/officeDocument/2006/relationships/slide" Target="/ppt/slides/slide17.xml" Id="Re98bbe1d019f4e58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70c765b9e5d2406a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>
          <a:solidFill>
            <a:schemeClr val="phClr">
              <a:shade val="95000"/>
              <a:satMod val="105000"/>
            </a:schemeClr>
          </a:solidFill>
          <a:prstDash val="solid"/>
        </a:ln>
        <a:ln w="25400">
          <a:solidFill>
            <a:schemeClr val="phClr"/>
          </a:solidFill>
          <a:prstDash val="solid"/>
        </a:ln>
        <a:ln w="38100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625762c852924fd2" /><Relationship Type="http://schemas.openxmlformats.org/officeDocument/2006/relationships/notesMaster" Target="/ppt/notesMasters/notesMaster1.xml" Id="R22cf7bd5cbdf4a6d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988a0ce6d91743cf" /><Relationship Type="http://schemas.openxmlformats.org/officeDocument/2006/relationships/notesMaster" Target="/ppt/notesMasters/notesMaster1.xml" Id="R9fd1927fffe44175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9ec4056eebf5434a" /><Relationship Type="http://schemas.openxmlformats.org/officeDocument/2006/relationships/notesMaster" Target="/ppt/notesMasters/notesMaster1.xml" Id="Rf5edfff461124e2a" /></Relationships>
</file>

<file path=ppt/notesSlides/_rels/notesSlide12.xml.rels>&#65279;<?xml version="1.0" encoding="utf-8"?><Relationships xmlns="http://schemas.openxmlformats.org/package/2006/relationships"><Relationship Type="http://schemas.openxmlformats.org/officeDocument/2006/relationships/slide" Target="/ppt/slides/slide12.xml" Id="R099bb0c50e95448b" /><Relationship Type="http://schemas.openxmlformats.org/officeDocument/2006/relationships/notesMaster" Target="/ppt/notesMasters/notesMaster1.xml" Id="Rc501b4cc86694b52" /></Relationships>
</file>

<file path=ppt/notesSlides/_rels/notesSlide13.xml.rels>&#65279;<?xml version="1.0" encoding="utf-8"?><Relationships xmlns="http://schemas.openxmlformats.org/package/2006/relationships"><Relationship Type="http://schemas.openxmlformats.org/officeDocument/2006/relationships/slide" Target="/ppt/slides/slide13.xml" Id="R2199255c48fc4e62" /><Relationship Type="http://schemas.openxmlformats.org/officeDocument/2006/relationships/notesMaster" Target="/ppt/notesMasters/notesMaster1.xml" Id="R6f072cc06d664834" /></Relationships>
</file>

<file path=ppt/notesSlides/_rels/notesSlide14.xml.rels>&#65279;<?xml version="1.0" encoding="utf-8"?><Relationships xmlns="http://schemas.openxmlformats.org/package/2006/relationships"><Relationship Type="http://schemas.openxmlformats.org/officeDocument/2006/relationships/slide" Target="/ppt/slides/slide14.xml" Id="R068c6b98e2ca4c12" /><Relationship Type="http://schemas.openxmlformats.org/officeDocument/2006/relationships/notesMaster" Target="/ppt/notesMasters/notesMaster1.xml" Id="R0aee570da6184c1e" /></Relationships>
</file>

<file path=ppt/notesSlides/_rels/notesSlide15.xml.rels>&#65279;<?xml version="1.0" encoding="utf-8"?><Relationships xmlns="http://schemas.openxmlformats.org/package/2006/relationships"><Relationship Type="http://schemas.openxmlformats.org/officeDocument/2006/relationships/slide" Target="/ppt/slides/slide15.xml" Id="Rdb83f49f6b3947ae" /><Relationship Type="http://schemas.openxmlformats.org/officeDocument/2006/relationships/notesMaster" Target="/ppt/notesMasters/notesMaster1.xml" Id="R597ada2225ad4cd1" /></Relationships>
</file>

<file path=ppt/notesSlides/_rels/notesSlide16.xml.rels>&#65279;<?xml version="1.0" encoding="utf-8"?><Relationships xmlns="http://schemas.openxmlformats.org/package/2006/relationships"><Relationship Type="http://schemas.openxmlformats.org/officeDocument/2006/relationships/slide" Target="/ppt/slides/slide16.xml" Id="Rc0a70c0c697d41dd" /><Relationship Type="http://schemas.openxmlformats.org/officeDocument/2006/relationships/notesMaster" Target="/ppt/notesMasters/notesMaster1.xml" Id="R18e2899f5bbd44d1" /></Relationships>
</file>

<file path=ppt/notesSlides/_rels/notesSlide17.xml.rels>&#65279;<?xml version="1.0" encoding="utf-8"?><Relationships xmlns="http://schemas.openxmlformats.org/package/2006/relationships"><Relationship Type="http://schemas.openxmlformats.org/officeDocument/2006/relationships/slide" Target="/ppt/slides/slide17.xml" Id="Ra3e01209d2fb41e6" /><Relationship Type="http://schemas.openxmlformats.org/officeDocument/2006/relationships/notesMaster" Target="/ppt/notesMasters/notesMaster1.xml" Id="Ra0c11b806f424038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fcac05edab6140c0" /><Relationship Type="http://schemas.openxmlformats.org/officeDocument/2006/relationships/notesMaster" Target="/ppt/notesMasters/notesMaster1.xml" Id="R63496e3e3b49403c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8d71178aa87b4c6c" /><Relationship Type="http://schemas.openxmlformats.org/officeDocument/2006/relationships/notesMaster" Target="/ppt/notesMasters/notesMaster1.xml" Id="R8271f16dff434e4e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dc3084fc89f246f0" /><Relationship Type="http://schemas.openxmlformats.org/officeDocument/2006/relationships/notesMaster" Target="/ppt/notesMasters/notesMaster1.xml" Id="R0489fa7b546d49de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31eda3294b3b48e3" /><Relationship Type="http://schemas.openxmlformats.org/officeDocument/2006/relationships/notesMaster" Target="/ppt/notesMasters/notesMaster1.xml" Id="Rf39ab1fecb0744c1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74a299810d0041be" /><Relationship Type="http://schemas.openxmlformats.org/officeDocument/2006/relationships/notesMaster" Target="/ppt/notesMasters/notesMaster1.xml" Id="Re46e067985164d68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29b95d26b1cf45d0" /><Relationship Type="http://schemas.openxmlformats.org/officeDocument/2006/relationships/notesMaster" Target="/ppt/notesMasters/notesMaster1.xml" Id="Raca27afc3c5d491f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58c5a5404bd74401" /><Relationship Type="http://schemas.openxmlformats.org/officeDocument/2006/relationships/notesMaster" Target="/ppt/notesMasters/notesMaster1.xml" Id="Ra0795f4df5824095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ced0a7946a6e4f58" /><Relationship Type="http://schemas.openxmlformats.org/officeDocument/2006/relationships/notesMaster" Target="/ppt/notesMasters/notesMaster1.xml" Id="R29ecbd9682f44372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1e12fb15ea64be6" /></Relationships>
</file>

<file path=ppt/slideLayouts/_rels/slideLayout10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144b703fece4c7a" /></Relationships>
</file>

<file path=ppt/slideLayouts/_rels/slideLayout1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2b426620dcd45fb" /></Relationships>
</file>

<file path=ppt/slideLayouts/_rels/slideLayout2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e3df99c1b86452c" /></Relationships>
</file>

<file path=ppt/slideLayouts/_rels/slideLayout3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5ab9165286541b6" /></Relationships>
</file>

<file path=ppt/slideLayouts/_rels/slideLayout4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a41aa11161b4fe7" /></Relationships>
</file>

<file path=ppt/slideLayouts/_rels/slideLayout5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d42d455a5cd4d65" /></Relationships>
</file>

<file path=ppt/slideLayouts/_rels/slideLayout6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e95409b52604aa4" /></Relationships>
</file>

<file path=ppt/slideLayouts/_rels/slideLayout7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2ef70fb5c604d01" /></Relationships>
</file>

<file path=ppt/slideLayouts/_rels/slideLayout8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636f276366e4538" /></Relationships>
</file>

<file path=ppt/slideLayouts/_rels/slideLayout9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c9ff28e0a114e9d" /></Relationships>
</file>

<file path=ppt/slideLayouts/slideLayout1.xml><?xml version="1.0" encoding="utf-8"?>
<p:sldLayout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920C9FD4-4EE2-46A5-94F9-AACB1A596053}"/>
              </a:ext>
            </a:extLst>
          </p:cNvPr>
          <p:cNvSpPr>
            <a:spLocks xmlns:a="http://schemas.openxmlformats.org/drawingml/2006/main" noGrp="1"/>
          </p:cNvSpPr>
          <p:nvPr>
            <p:ph type="ctrTitle" idx="0"/>
          </p:nvPr>
        </p:nvSpPr>
        <p:spPr>
          <a:xfrm xmlns:a="http://schemas.openxmlformats.org/drawingml/2006/main">
            <a:off x="685800" y="2130425"/>
            <a:ext cx="7772400" cy="1470025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Click to edit Master title style</a:t>
            </a:r>
          </a:p>
        </p:txBody>
      </p:sp>
      <p:sp>
        <p:nvSpPr>
          <p:cNvPr id="3" name="Subtitle 2">
            <a:extLst xmlns:a="http://schemas.openxmlformats.org/drawingml/2006/main">
              <a:ext uri="{FF2B5EF4-FFF2-40B4-BE49-F238E27FC236}">
                <a16:creationId xmlns:a16="http://schemas.microsoft.com/office/drawing/2014/main" id="{7AF0FEBE-303D-4FDA-97B7-A652224E1C37}"/>
              </a:ext>
            </a:extLst>
          </p:cNvPr>
          <p:cNvSpPr>
            <a:spLocks xmlns:a="http://schemas.openxmlformats.org/drawingml/2006/main" noGrp="1"/>
          </p:cNvSpPr>
          <p:nvPr>
            <p:ph type="subTitle" idx="1"/>
          </p:nvPr>
        </p:nvSpPr>
        <p:spPr>
          <a:xfrm xmlns:a="http://schemas.openxmlformats.org/drawingml/2006/main">
            <a:off x="1371600" y="3886200"/>
            <a:ext cx="6400800" cy="1752600"/>
          </a:xfrm>
        </p:spPr>
        <p:txBody>
          <a:bodyPr xmlns:a="http://schemas.openxmlformats.org/drawingml/2006/main"/>
          <a:lstStyle xmlns:a="http://schemas.openxmlformats.org/drawingml/2006/main"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 xmlns:a="http://schemas.openxmlformats.org/drawingml/2006/main">
            <a:r>
              <a:t>Click to edit Master subtitle style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BB515BAD-8A14-47E6-9795-666DD96EB593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5BCAD085-E8A6-8845-BD4E-CB4CCA059FC4}" type="datetimeFigureOut">
              <a:t>1/27/13</a:t>
            </a:fld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5EA3A4E1-4E0B-4E2C-ADBA-819A381A7B2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6038329B-667C-4417-A007-8AA87E6934B8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1FF6DA9-008F-8B48-92A6-B652298478BF}" type="slidenum">
              <a:t>‹#›</a:t>
            </a:fld>
          </a:p>
        </p:txBody>
      </p:sp>
    </p:spTree>
  </p:cSld>
</p:sldLayout>
</file>

<file path=ppt/slideLayouts/slideLayout10.xml><?xml version="1.0" encoding="utf-8"?>
<p:sldLayout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66DA0EDE-0557-4453-BDCB-3287845725F9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Click to edit Master title style</a:t>
            </a:r>
          </a:p>
        </p:txBody>
      </p:sp>
      <p:sp>
        <p:nvSpPr>
          <p:cNvPr id="3" name="Vertical Text Placeholder 2">
            <a:extLst xmlns:a="http://schemas.openxmlformats.org/drawingml/2006/main">
              <a:ext uri="{FF2B5EF4-FFF2-40B4-BE49-F238E27FC236}">
                <a16:creationId xmlns:a16="http://schemas.microsoft.com/office/drawing/2014/main" id="{1843D88D-0565-48AD-B74E-9C7CBC70ECF0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 vert="eaVert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5735C11B-303F-4824-AE80-CC60571E5A1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5BCAD085-E8A6-8845-BD4E-CB4CCA059FC4}" type="datetimeFigureOut">
              <a:t>1/27/13</a:t>
            </a:fld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ABA67A4B-7A8E-43D6-A0DE-F487829B627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A47B7F80-430B-49F4-B866-C67D3BFBAC71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1FF6DA9-008F-8B48-92A6-B652298478BF}" type="slidenum">
              <a:t>‹#›</a:t>
            </a:fld>
          </a:p>
        </p:txBody>
      </p:sp>
    </p:spTree>
  </p:cSld>
</p:sldLayout>
</file>

<file path=ppt/slideLayouts/slideLayout11.xml><?xml version="1.0" encoding="utf-8"?>
<p:sldLayout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Vertical Title 1">
            <a:extLst xmlns:a="http://schemas.openxmlformats.org/drawingml/2006/main">
              <a:ext uri="{FF2B5EF4-FFF2-40B4-BE49-F238E27FC236}">
                <a16:creationId xmlns:a16="http://schemas.microsoft.com/office/drawing/2014/main" id="{1A7F4B68-246C-474C-89EE-17D1F90DB7C3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6629400" y="274638"/>
            <a:ext cx="2057400" cy="5851525"/>
          </a:xfrm>
        </p:spPr>
        <p:txBody>
          <a:bodyPr xmlns:a="http://schemas.openxmlformats.org/drawingml/2006/main" vert="eaVert"/>
          <a:lstStyle xmlns:a="http://schemas.openxmlformats.org/drawingml/2006/main"/>
          <a:p xmlns:a="http://schemas.openxmlformats.org/drawingml/2006/main">
            <a:r>
              <a:t>Click to edit Master title style</a:t>
            </a:r>
          </a:p>
        </p:txBody>
      </p:sp>
      <p:sp>
        <p:nvSpPr>
          <p:cNvPr id="3" name="Vertical Text Placeholder 2">
            <a:extLst xmlns:a="http://schemas.openxmlformats.org/drawingml/2006/main">
              <a:ext uri="{FF2B5EF4-FFF2-40B4-BE49-F238E27FC236}">
                <a16:creationId xmlns:a16="http://schemas.microsoft.com/office/drawing/2014/main" id="{4536DB36-CB53-49BF-BC18-3909222B862E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>
            <a:off x="457200" y="274638"/>
            <a:ext cx="6019800" cy="5851525"/>
          </a:xfrm>
        </p:spPr>
        <p:txBody>
          <a:bodyPr xmlns:a="http://schemas.openxmlformats.org/drawingml/2006/main" vert="eaVert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9B81B51A-EB6A-4889-83F5-44A1A7D1FC3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5BCAD085-E8A6-8845-BD4E-CB4CCA059FC4}" type="datetimeFigureOut">
              <a:t>1/27/13</a:t>
            </a:fld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B5C76A1C-E55B-444C-9739-F0B4EF34F8EF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C339E2EC-E40F-4EE0-ABE7-60D120AAEEAC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1FF6DA9-008F-8B48-92A6-B652298478BF}" type="slidenum">
              <a:t>‹#›</a:t>
            </a:fld>
          </a:p>
        </p:txBody>
      </p:sp>
    </p:spTree>
  </p:cSld>
</p:sldLayout>
</file>

<file path=ppt/slideLayouts/slideLayout2.xml><?xml version="1.0" encoding="utf-8"?>
<p:sldLayout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4EB25C29-4E67-49FE-B898-875C292C0A27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Click to edit Master title style</a:t>
            </a:r>
          </a:p>
        </p:txBody>
      </p:sp>
      <p:sp>
        <p:nvSpPr>
          <p:cNvPr id="3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A88C7815-9770-4F64-B092-0C2A62D9975D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1F231FF1-B869-4D19-864E-F3602B651F79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5BCAD085-E8A6-8845-BD4E-CB4CCA059FC4}" type="datetimeFigureOut">
              <a:t>1/27/13</a:t>
            </a:fld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CC29FCA8-598A-47A7-9A53-FCEFFB829F71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195E531-DA37-48A6-B79D-2D0C1D28CBCC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1FF6DA9-008F-8B48-92A6-B652298478BF}" type="slidenum">
              <a:t>‹#›</a:t>
            </a:fld>
          </a:p>
        </p:txBody>
      </p:sp>
    </p:spTree>
  </p:cSld>
</p:sldLayout>
</file>

<file path=ppt/slideLayouts/slideLayout3.xml><?xml version="1.0" encoding="utf-8"?>
<p:sldLayout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1507D62B-4E40-47C8-8DFC-F149459ADEF9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722313" y="4406900"/>
            <a:ext cx="7772400" cy="1362075"/>
          </a:xfrm>
        </p:spPr>
        <p:txBody>
          <a:bodyPr xmlns:a="http://schemas.openxmlformats.org/drawingml/2006/main" anchor="t"/>
          <a:lstStyle xmlns:a="http://schemas.openxmlformats.org/drawingml/2006/main">
            <a:lvl1pPr algn="l">
              <a:buNone/>
              <a:defRPr sz="4000" b="1" cap="all"/>
            </a:lvl1pPr>
          </a:lstStyle>
          <a:p xmlns:a="http://schemas.openxmlformats.org/drawingml/2006/main">
            <a:r>
              <a:t>Click to edit Master title style</a:t>
            </a:r>
          </a:p>
        </p:txBody>
      </p:sp>
      <p:sp>
        <p:nvSpPr>
          <p:cNvPr id="3" name="Text Placeholder 2">
            <a:extLst xmlns:a="http://schemas.openxmlformats.org/drawingml/2006/main">
              <a:ext uri="{FF2B5EF4-FFF2-40B4-BE49-F238E27FC236}">
                <a16:creationId xmlns:a16="http://schemas.microsoft.com/office/drawing/2014/main" id="{4C41A9DA-4E85-4ED0-8568-7C88E9B89520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>
            <a:off x="722313" y="2906713"/>
            <a:ext cx="7772400" cy="1500187"/>
          </a:xfrm>
        </p:spPr>
        <p:txBody>
          <a:bodyPr xmlns:a="http://schemas.openxmlformats.org/drawingml/2006/main" anchor="b"/>
          <a:lstStyle xmlns:a="http://schemas.openxmlformats.org/drawingml/2006/main"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 xmlns:a="http://schemas.openxmlformats.org/drawingml/2006/main">
            <a:pPr lvl="0">
              <a:buNone/>
            </a:pPr>
            <a:r>
              <a:t>Click to edit Master text styles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53DFDA89-BCCF-4553-B61A-F3C2960E4ECB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5BCAD085-E8A6-8845-BD4E-CB4CCA059FC4}" type="datetimeFigureOut">
              <a:t>1/27/13</a:t>
            </a:fld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760534F4-8D3B-4911-8DF1-A3B91A4A5331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C45203DA-3A69-4B07-BFD5-63BB994C587C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1FF6DA9-008F-8B48-92A6-B652298478BF}" type="slidenum">
              <a:t>‹#›</a:t>
            </a:fld>
          </a:p>
        </p:txBody>
      </p:sp>
    </p:spTree>
  </p:cSld>
</p:sldLayout>
</file>

<file path=ppt/slideLayouts/slideLayout4.xml><?xml version="1.0" encoding="utf-8"?>
<p:sldLayout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3BDDDA09-E67A-47D5-A0B9-73CBD918EB22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Click to edit Master title style</a:t>
            </a:r>
          </a:p>
        </p:txBody>
      </p:sp>
      <p:sp>
        <p:nvSpPr>
          <p:cNvPr id="3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EB7EF632-8084-4DA7-844D-D76A015382E5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457200" y="1600200"/>
            <a:ext cx="4038600" cy="452596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 sz="2800"/>
            </a:lvl1pPr>
            <a:lvl2pPr>
              <a:buNone/>
              <a:defRPr sz="2400"/>
            </a:lvl2pPr>
            <a:lvl3pPr>
              <a:buNone/>
              <a:defRPr sz="2000"/>
            </a:lvl3pPr>
            <a:lvl4pPr>
              <a:buNone/>
              <a:defRPr sz="1800"/>
            </a:lvl4pPr>
            <a:lvl5pPr>
              <a:buNone/>
              <a:defRPr sz="1800"/>
            </a:lvl5pPr>
            <a:lvl6pPr>
              <a:buNone/>
              <a:defRPr sz="1800"/>
            </a:lvl6pPr>
            <a:lvl7pPr>
              <a:buNone/>
              <a:defRPr sz="1800"/>
            </a:lvl7pPr>
            <a:lvl8pPr>
              <a:buNone/>
              <a:defRPr sz="1800"/>
            </a:lvl8pPr>
            <a:lvl9pPr>
              <a:buNone/>
              <a:defRPr sz="1800"/>
            </a:lvl9pPr>
          </a:lstStyle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Content Placeholder 3">
            <a:extLst xmlns:a="http://schemas.openxmlformats.org/drawingml/2006/main">
              <a:ext uri="{FF2B5EF4-FFF2-40B4-BE49-F238E27FC236}">
                <a16:creationId xmlns:a16="http://schemas.microsoft.com/office/drawing/2014/main" id="{81787B36-0646-4377-9C19-ABA99B55C843}"/>
              </a:ext>
            </a:extLst>
          </p:cNvPr>
          <p:cNvSpPr>
            <a:spLocks xmlns:a="http://schemas.openxmlformats.org/drawingml/2006/main" noGrp="1"/>
          </p:cNvSpPr>
          <p:nvPr>
            <p:ph idx="2"/>
          </p:nvPr>
        </p:nvSpPr>
        <p:spPr>
          <a:xfrm xmlns:a="http://schemas.openxmlformats.org/drawingml/2006/main">
            <a:off x="4648200" y="1600200"/>
            <a:ext cx="4038600" cy="452596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 sz="2800"/>
            </a:lvl1pPr>
            <a:lvl2pPr>
              <a:buNone/>
              <a:defRPr sz="2400"/>
            </a:lvl2pPr>
            <a:lvl3pPr>
              <a:buNone/>
              <a:defRPr sz="2000"/>
            </a:lvl3pPr>
            <a:lvl4pPr>
              <a:buNone/>
              <a:defRPr sz="1800"/>
            </a:lvl4pPr>
            <a:lvl5pPr>
              <a:buNone/>
              <a:defRPr sz="1800"/>
            </a:lvl5pPr>
            <a:lvl6pPr>
              <a:buNone/>
              <a:defRPr sz="1800"/>
            </a:lvl6pPr>
            <a:lvl7pPr>
              <a:buNone/>
              <a:defRPr sz="1800"/>
            </a:lvl7pPr>
            <a:lvl8pPr>
              <a:buNone/>
              <a:defRPr sz="1800"/>
            </a:lvl8pPr>
            <a:lvl9pPr>
              <a:buNone/>
              <a:defRPr sz="1800"/>
            </a:lvl9pPr>
          </a:lstStyle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5" name="Date Placeholder 4">
            <a:extLst xmlns:a="http://schemas.openxmlformats.org/drawingml/2006/main">
              <a:ext uri="{FF2B5EF4-FFF2-40B4-BE49-F238E27FC236}">
                <a16:creationId xmlns:a16="http://schemas.microsoft.com/office/drawing/2014/main" id="{97EE7702-3B81-493C-9F1C-4D0C1FF97AD5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5BCAD085-E8A6-8845-BD4E-CB4CCA059FC4}" type="datetimeFigureOut">
              <a:t>1/27/13</a:t>
            </a:fld>
          </a:p>
        </p:txBody>
      </p:sp>
      <p:sp>
        <p:nvSpPr>
          <p:cNvPr id="6" name="Footer Placeholder 5">
            <a:extLst xmlns:a="http://schemas.openxmlformats.org/drawingml/2006/main">
              <a:ext uri="{FF2B5EF4-FFF2-40B4-BE49-F238E27FC236}">
                <a16:creationId xmlns:a16="http://schemas.microsoft.com/office/drawing/2014/main" id="{370A7992-93F8-41B6-B812-E7E4A3B16C17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 6">
            <a:extLst xmlns:a="http://schemas.openxmlformats.org/drawingml/2006/main">
              <a:ext uri="{FF2B5EF4-FFF2-40B4-BE49-F238E27FC236}">
                <a16:creationId xmlns:a16="http://schemas.microsoft.com/office/drawing/2014/main" id="{0969D66E-26D4-44AB-83E5-5D73A4E78290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1FF6DA9-008F-8B48-92A6-B652298478BF}" type="slidenum">
              <a:t>‹#›</a:t>
            </a:fld>
          </a:p>
        </p:txBody>
      </p:sp>
    </p:spTree>
  </p:cSld>
</p:sldLayout>
</file>

<file path=ppt/slideLayouts/slideLayout5.xml><?xml version="1.0" encoding="utf-8"?>
<p:sldLayout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7E3EBEF5-C98A-4D70-9D23-130E3C540482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/>
        <p:txBody>
          <a:bodyPr xmlns:a="http://schemas.openxmlformats.org/drawingml/2006/main"/>
          <a:lstStyle xmlns:a="http://schemas.openxmlformats.org/drawingml/2006/main">
            <a:lvl1pPr>
              <a:buNone/>
              <a:defRPr/>
            </a:lvl1pPr>
          </a:lstStyle>
          <a:p xmlns:a="http://schemas.openxmlformats.org/drawingml/2006/main">
            <a:r>
              <a:t>Click to edit Master title style</a:t>
            </a:r>
          </a:p>
        </p:txBody>
      </p:sp>
      <p:sp>
        <p:nvSpPr>
          <p:cNvPr id="3" name="Text Placeholder 2">
            <a:extLst xmlns:a="http://schemas.openxmlformats.org/drawingml/2006/main">
              <a:ext uri="{FF2B5EF4-FFF2-40B4-BE49-F238E27FC236}">
                <a16:creationId xmlns:a16="http://schemas.microsoft.com/office/drawing/2014/main" id="{AC256262-65BE-4130-A0D0-92330CEAA14C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>
            <a:off x="457200" y="1535113"/>
            <a:ext cx="4040188" cy="639762"/>
          </a:xfrm>
        </p:spPr>
        <p:txBody>
          <a:bodyPr xmlns:a="http://schemas.openxmlformats.org/drawingml/2006/main" anchor="b"/>
          <a:lstStyle xmlns:a="http://schemas.openxmlformats.org/drawingml/2006/main"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 xmlns:a="http://schemas.openxmlformats.org/drawingml/2006/main">
            <a:pPr lvl="0">
              <a:buNone/>
            </a:pPr>
            <a:r>
              <a:t>Click to edit Master text styles</a:t>
            </a:r>
          </a:p>
        </p:txBody>
      </p:sp>
      <p:sp>
        <p:nvSpPr>
          <p:cNvPr id="4" name="Content Placeholder 3">
            <a:extLst xmlns:a="http://schemas.openxmlformats.org/drawingml/2006/main">
              <a:ext uri="{FF2B5EF4-FFF2-40B4-BE49-F238E27FC236}">
                <a16:creationId xmlns:a16="http://schemas.microsoft.com/office/drawing/2014/main" id="{26390BE4-5F49-491E-A9F2-08D40F1021C9}"/>
              </a:ext>
            </a:extLst>
          </p:cNvPr>
          <p:cNvSpPr>
            <a:spLocks xmlns:a="http://schemas.openxmlformats.org/drawingml/2006/main" noGrp="1"/>
          </p:cNvSpPr>
          <p:nvPr>
            <p:ph idx="2"/>
          </p:nvPr>
        </p:nvSpPr>
        <p:spPr>
          <a:xfrm xmlns:a="http://schemas.openxmlformats.org/drawingml/2006/main">
            <a:off x="457200" y="2174875"/>
            <a:ext cx="4040188" cy="3951288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 sz="2400"/>
            </a:lvl1pPr>
            <a:lvl2pPr>
              <a:buNone/>
              <a:defRPr sz="2000"/>
            </a:lvl2pPr>
            <a:lvl3pPr>
              <a:buNone/>
              <a:defRPr sz="1800"/>
            </a:lvl3pPr>
            <a:lvl4pPr>
              <a:buNone/>
              <a:defRPr sz="1600"/>
            </a:lvl4pPr>
            <a:lvl5pPr>
              <a:buNone/>
              <a:defRPr sz="1600"/>
            </a:lvl5pPr>
            <a:lvl6pPr>
              <a:buNone/>
              <a:defRPr sz="1600"/>
            </a:lvl6pPr>
            <a:lvl7pPr>
              <a:buNone/>
              <a:defRPr sz="1600"/>
            </a:lvl7pPr>
            <a:lvl8pPr>
              <a:buNone/>
              <a:defRPr sz="1600"/>
            </a:lvl8pPr>
            <a:lvl9pPr>
              <a:buNone/>
              <a:defRPr sz="1600"/>
            </a:lvl9pPr>
          </a:lstStyle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5" name="Text Placeholder 4">
            <a:extLst xmlns:a="http://schemas.openxmlformats.org/drawingml/2006/main">
              <a:ext uri="{FF2B5EF4-FFF2-40B4-BE49-F238E27FC236}">
                <a16:creationId xmlns:a16="http://schemas.microsoft.com/office/drawing/2014/main" id="{3D8D693B-2B5A-4498-9D39-5AADD99E80C9}"/>
              </a:ext>
            </a:extLst>
          </p:cNvPr>
          <p:cNvSpPr>
            <a:spLocks xmlns:a="http://schemas.openxmlformats.org/drawingml/2006/main" noGrp="1"/>
          </p:cNvSpPr>
          <p:nvPr>
            <p:ph type="body" idx="3"/>
          </p:nvPr>
        </p:nvSpPr>
        <p:spPr>
          <a:xfrm xmlns:a="http://schemas.openxmlformats.org/drawingml/2006/main">
            <a:off x="4645025" y="1535113"/>
            <a:ext cx="4041775" cy="639762"/>
          </a:xfrm>
        </p:spPr>
        <p:txBody>
          <a:bodyPr xmlns:a="http://schemas.openxmlformats.org/drawingml/2006/main" anchor="b"/>
          <a:lstStyle xmlns:a="http://schemas.openxmlformats.org/drawingml/2006/main"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 xmlns:a="http://schemas.openxmlformats.org/drawingml/2006/main">
            <a:pPr lvl="0">
              <a:buNone/>
            </a:pPr>
            <a:r>
              <a:t>Click to edit Master text styles</a:t>
            </a:r>
          </a:p>
        </p:txBody>
      </p:sp>
      <p:sp>
        <p:nvSpPr>
          <p:cNvPr id="6" name="Content Placeholder 5">
            <a:extLst xmlns:a="http://schemas.openxmlformats.org/drawingml/2006/main">
              <a:ext uri="{FF2B5EF4-FFF2-40B4-BE49-F238E27FC236}">
                <a16:creationId xmlns:a16="http://schemas.microsoft.com/office/drawing/2014/main" id="{3A53CD62-7E7C-40AF-9F46-7D734ABEAD6B}"/>
              </a:ext>
            </a:extLst>
          </p:cNvPr>
          <p:cNvSpPr>
            <a:spLocks xmlns:a="http://schemas.openxmlformats.org/drawingml/2006/main" noGrp="1"/>
          </p:cNvSpPr>
          <p:nvPr>
            <p:ph idx="4"/>
          </p:nvPr>
        </p:nvSpPr>
        <p:spPr>
          <a:xfrm xmlns:a="http://schemas.openxmlformats.org/drawingml/2006/main">
            <a:off x="4645025" y="2174875"/>
            <a:ext cx="4041775" cy="3951288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 sz="2400"/>
            </a:lvl1pPr>
            <a:lvl2pPr>
              <a:buNone/>
              <a:defRPr sz="2000"/>
            </a:lvl2pPr>
            <a:lvl3pPr>
              <a:buNone/>
              <a:defRPr sz="1800"/>
            </a:lvl3pPr>
            <a:lvl4pPr>
              <a:buNone/>
              <a:defRPr sz="1600"/>
            </a:lvl4pPr>
            <a:lvl5pPr>
              <a:buNone/>
              <a:defRPr sz="1600"/>
            </a:lvl5pPr>
            <a:lvl6pPr>
              <a:buNone/>
              <a:defRPr sz="1600"/>
            </a:lvl6pPr>
            <a:lvl7pPr>
              <a:buNone/>
              <a:defRPr sz="1600"/>
            </a:lvl7pPr>
            <a:lvl8pPr>
              <a:buNone/>
              <a:defRPr sz="1600"/>
            </a:lvl8pPr>
            <a:lvl9pPr>
              <a:buNone/>
              <a:defRPr sz="1600"/>
            </a:lvl9pPr>
          </a:lstStyle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13930AAC-FFB9-440C-84F1-080BCD2D5F92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5BCAD085-E8A6-8845-BD4E-CB4CCA059FC4}" type="datetimeFigureOut">
              <a:t>1/27/13</a:t>
            </a:fld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5516086E-8F6B-4637-9EAA-159966DF89F1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A4A52103-7360-4E45-A9A6-1E3C7BBA92D9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1FF6DA9-008F-8B48-92A6-B652298478BF}" type="slidenum">
              <a:t>‹#›</a:t>
            </a:fld>
          </a:p>
        </p:txBody>
      </p:sp>
    </p:spTree>
  </p:cSld>
</p:sldLayout>
</file>

<file path=ppt/slideLayouts/slideLayout6.xml><?xml version="1.0" encoding="utf-8"?>
<p:sldLayout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31D3EC26-1AD1-4AD5-8103-9C426430243C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Click to edit Master title style</a:t>
            </a:r>
          </a:p>
        </p:txBody>
      </p:sp>
      <p:sp>
        <p:nvSpPr>
          <p:cNvPr id="3" name="Date Placeholder 2">
            <a:extLst xmlns:a="http://schemas.openxmlformats.org/drawingml/2006/main">
              <a:ext uri="{FF2B5EF4-FFF2-40B4-BE49-F238E27FC236}">
                <a16:creationId xmlns:a16="http://schemas.microsoft.com/office/drawing/2014/main" id="{075F8EAB-41BA-4D54-8BF7-67BBAAB8866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5BCAD085-E8A6-8845-BD4E-CB4CCA059FC4}" type="datetimeFigureOut">
              <a:t>1/27/13</a:t>
            </a:fld>
          </a:p>
        </p:txBody>
      </p:sp>
      <p:sp>
        <p:nvSpPr>
          <p:cNvPr id="4" name="Footer Placeholder 3">
            <a:extLst xmlns:a="http://schemas.openxmlformats.org/drawingml/2006/main">
              <a:ext uri="{FF2B5EF4-FFF2-40B4-BE49-F238E27FC236}">
                <a16:creationId xmlns:a16="http://schemas.microsoft.com/office/drawing/2014/main" id="{C5A828EF-2C42-4B39-BA6A-91E3697DDED5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Slide Number Placeholder 4">
            <a:extLst xmlns:a="http://schemas.openxmlformats.org/drawingml/2006/main">
              <a:ext uri="{FF2B5EF4-FFF2-40B4-BE49-F238E27FC236}">
                <a16:creationId xmlns:a16="http://schemas.microsoft.com/office/drawing/2014/main" id="{8E8AC191-AB6B-4A84-AD7C-660378B77F9D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1FF6DA9-008F-8B48-92A6-B652298478BF}" type="slidenum">
              <a:t>‹#›</a:t>
            </a:fld>
          </a:p>
        </p:txBody>
      </p:sp>
    </p:spTree>
  </p:cSld>
</p:sldLayout>
</file>

<file path=ppt/slideLayouts/slideLayout7.xml><?xml version="1.0" encoding="utf-8"?>
<p:sldLayout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Date Placeholder 1">
            <a:extLst xmlns:a="http://schemas.openxmlformats.org/drawingml/2006/main">
              <a:ext uri="{FF2B5EF4-FFF2-40B4-BE49-F238E27FC236}">
                <a16:creationId xmlns:a16="http://schemas.microsoft.com/office/drawing/2014/main" id="{059A463D-35AE-4A08-BA71-A02FD273895C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5BCAD085-E8A6-8845-BD4E-CB4CCA059FC4}" type="datetimeFigureOut">
              <a:t>1/27/13</a:t>
            </a:fld>
          </a:p>
        </p:txBody>
      </p:sp>
      <p:sp>
        <p:nvSpPr>
          <p:cNvPr id="3" name="Footer Placeholder 2">
            <a:extLst xmlns:a="http://schemas.openxmlformats.org/drawingml/2006/main">
              <a:ext uri="{FF2B5EF4-FFF2-40B4-BE49-F238E27FC236}">
                <a16:creationId xmlns:a16="http://schemas.microsoft.com/office/drawing/2014/main" id="{859F948F-1607-4586-A4D2-0A4F4FDC530B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>
            <a:extLst xmlns:a="http://schemas.openxmlformats.org/drawingml/2006/main">
              <a:ext uri="{FF2B5EF4-FFF2-40B4-BE49-F238E27FC236}">
                <a16:creationId xmlns:a16="http://schemas.microsoft.com/office/drawing/2014/main" id="{6FF1FD41-3690-4668-8C8A-076675448F7D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1FF6DA9-008F-8B48-92A6-B652298478BF}" type="slidenum">
              <a:t>‹#›</a:t>
            </a:fld>
          </a:p>
        </p:txBody>
      </p:sp>
    </p:spTree>
  </p:cSld>
</p:sldLayout>
</file>

<file path=ppt/slideLayouts/slideLayout8.xml><?xml version="1.0" encoding="utf-8"?>
<p:sldLayout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8AF058CE-9402-4F49-8CB9-68AEDD9DBA02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457200" y="273050"/>
            <a:ext cx="3008313" cy="1162050"/>
          </a:xfrm>
        </p:spPr>
        <p:txBody>
          <a:bodyPr xmlns:a="http://schemas.openxmlformats.org/drawingml/2006/main" anchor="b"/>
          <a:lstStyle xmlns:a="http://schemas.openxmlformats.org/drawingml/2006/main">
            <a:lvl1pPr algn="l">
              <a:buNone/>
              <a:defRPr sz="2000" b="1"/>
            </a:lvl1pPr>
          </a:lstStyle>
          <a:p xmlns:a="http://schemas.openxmlformats.org/drawingml/2006/main">
            <a:r>
              <a:t>Click to edit Master title style</a:t>
            </a:r>
          </a:p>
        </p:txBody>
      </p:sp>
      <p:sp>
        <p:nvSpPr>
          <p:cNvPr id="3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A620EDA6-71C3-4DCB-AD9E-91496D24FE29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3575050" y="273050"/>
            <a:ext cx="5111750" cy="585311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 sz="3200"/>
            </a:lvl1pPr>
            <a:lvl2pPr>
              <a:buNone/>
              <a:defRPr sz="2800"/>
            </a:lvl2pPr>
            <a:lvl3pPr>
              <a:buNone/>
              <a:defRPr sz="2400"/>
            </a:lvl3pPr>
            <a:lvl4pPr>
              <a:buNone/>
              <a:defRPr sz="2000"/>
            </a:lvl4pPr>
            <a:lvl5pPr>
              <a:buNone/>
              <a:defRPr sz="2000"/>
            </a:lvl5pPr>
            <a:lvl6pPr>
              <a:buNone/>
              <a:defRPr sz="2000"/>
            </a:lvl6pPr>
            <a:lvl7pPr>
              <a:buNone/>
              <a:defRPr sz="2000"/>
            </a:lvl7pPr>
            <a:lvl8pPr>
              <a:buNone/>
              <a:defRPr sz="2000"/>
            </a:lvl8pPr>
            <a:lvl9pPr>
              <a:buNone/>
              <a:defRPr sz="2000"/>
            </a:lvl9pPr>
          </a:lstStyle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Text Placeholder 3">
            <a:extLst xmlns:a="http://schemas.openxmlformats.org/drawingml/2006/main">
              <a:ext uri="{FF2B5EF4-FFF2-40B4-BE49-F238E27FC236}">
                <a16:creationId xmlns:a16="http://schemas.microsoft.com/office/drawing/2014/main" id="{2C5BE68F-1D03-4161-BDAF-435B50321F54}"/>
              </a:ext>
            </a:extLst>
          </p:cNvPr>
          <p:cNvSpPr>
            <a:spLocks xmlns:a="http://schemas.openxmlformats.org/drawingml/2006/main" noGrp="1"/>
          </p:cNvSpPr>
          <p:nvPr>
            <p:ph type="body" idx="2"/>
          </p:nvPr>
        </p:nvSpPr>
        <p:spPr>
          <a:xfrm xmlns:a="http://schemas.openxmlformats.org/drawingml/2006/main">
            <a:off x="457200" y="1435100"/>
            <a:ext cx="3008313" cy="4691063"/>
          </a:xfrm>
        </p:spPr>
        <p:txBody>
          <a:bodyPr xmlns:a="http://schemas.openxmlformats.org/drawingml/2006/main"/>
          <a:lstStyle xmlns:a="http://schemas.openxmlformats.org/drawingml/2006/main"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 xmlns:a="http://schemas.openxmlformats.org/drawingml/2006/main">
            <a:pPr lvl="0">
              <a:buNone/>
            </a:pPr>
            <a:r>
              <a:t>Click to edit Master text styles</a:t>
            </a:r>
          </a:p>
        </p:txBody>
      </p:sp>
      <p:sp>
        <p:nvSpPr>
          <p:cNvPr id="5" name="Date Placeholder 4">
            <a:extLst xmlns:a="http://schemas.openxmlformats.org/drawingml/2006/main">
              <a:ext uri="{FF2B5EF4-FFF2-40B4-BE49-F238E27FC236}">
                <a16:creationId xmlns:a16="http://schemas.microsoft.com/office/drawing/2014/main" id="{9EF9305A-62F8-42EC-8FC3-A2A550E45869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5BCAD085-E8A6-8845-BD4E-CB4CCA059FC4}" type="datetimeFigureOut">
              <a:t>1/27/13</a:t>
            </a:fld>
          </a:p>
        </p:txBody>
      </p:sp>
      <p:sp>
        <p:nvSpPr>
          <p:cNvPr id="6" name="Footer Placeholder 5">
            <a:extLst xmlns:a="http://schemas.openxmlformats.org/drawingml/2006/main">
              <a:ext uri="{FF2B5EF4-FFF2-40B4-BE49-F238E27FC236}">
                <a16:creationId xmlns:a16="http://schemas.microsoft.com/office/drawing/2014/main" id="{703D616A-170E-4BCC-927F-A1DF63C44969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 6">
            <a:extLst xmlns:a="http://schemas.openxmlformats.org/drawingml/2006/main">
              <a:ext uri="{FF2B5EF4-FFF2-40B4-BE49-F238E27FC236}">
                <a16:creationId xmlns:a16="http://schemas.microsoft.com/office/drawing/2014/main" id="{FAF520F3-3446-4060-B91C-4720B4123F45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1FF6DA9-008F-8B48-92A6-B652298478BF}" type="slidenum">
              <a:t>‹#›</a:t>
            </a:fld>
          </a:p>
        </p:txBody>
      </p:sp>
    </p:spTree>
  </p:cSld>
</p:sldLayout>
</file>

<file path=ppt/slideLayouts/slideLayout9.xml><?xml version="1.0" encoding="utf-8"?>
<p:sldLayout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87B2BBF5-E9D1-4480-AB48-C1F072FF729F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1792288" y="4800600"/>
            <a:ext cx="5486400" cy="566738"/>
          </a:xfrm>
        </p:spPr>
        <p:txBody>
          <a:bodyPr xmlns:a="http://schemas.openxmlformats.org/drawingml/2006/main" anchor="b"/>
          <a:lstStyle xmlns:a="http://schemas.openxmlformats.org/drawingml/2006/main">
            <a:lvl1pPr algn="l">
              <a:buNone/>
              <a:defRPr sz="2000" b="1"/>
            </a:lvl1pPr>
          </a:lstStyle>
          <a:p xmlns:a="http://schemas.openxmlformats.org/drawingml/2006/main">
            <a:r>
              <a:t>Click to edit Master title style</a:t>
            </a:r>
          </a:p>
        </p:txBody>
      </p:sp>
      <p:sp>
        <p:nvSpPr>
          <p:cNvPr id="3" name="Picture Placeholder 2">
            <a:extLst xmlns:a="http://schemas.openxmlformats.org/drawingml/2006/main">
              <a:ext uri="{FF2B5EF4-FFF2-40B4-BE49-F238E27FC236}">
                <a16:creationId xmlns:a16="http://schemas.microsoft.com/office/drawing/2014/main" id="{B9048BFC-9C5C-4FEF-BEAF-A8972515DA00}"/>
              </a:ext>
            </a:extLst>
          </p:cNvPr>
          <p:cNvSpPr>
            <a:spLocks xmlns:a="http://schemas.openxmlformats.org/drawingml/2006/main" noGrp="1"/>
          </p:cNvSpPr>
          <p:nvPr>
            <p:ph type="pic" idx="1"/>
          </p:nvPr>
        </p:nvSpPr>
        <p:spPr>
          <a:xfrm xmlns:a="http://schemas.openxmlformats.org/drawingml/2006/main">
            <a:off x="1792288" y="612775"/>
            <a:ext cx="5486400" cy="4114800"/>
          </a:xfrm>
        </p:spPr>
        <p:txBody>
          <a:bodyPr xmlns:a="http://schemas.openxmlformats.org/drawingml/2006/main"/>
          <a:lstStyle xmlns:a="http://schemas.openxmlformats.org/drawingml/2006/main"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 xmlns:a="http://schemas.openxmlformats.org/drawingml/2006/main"/>
        </p:txBody>
      </p:sp>
      <p:sp>
        <p:nvSpPr>
          <p:cNvPr id="4" name="Text Placeholder 3">
            <a:extLst xmlns:a="http://schemas.openxmlformats.org/drawingml/2006/main">
              <a:ext uri="{FF2B5EF4-FFF2-40B4-BE49-F238E27FC236}">
                <a16:creationId xmlns:a16="http://schemas.microsoft.com/office/drawing/2014/main" id="{1B72B13A-9B6C-442D-A37D-CB601C80C52C}"/>
              </a:ext>
            </a:extLst>
          </p:cNvPr>
          <p:cNvSpPr>
            <a:spLocks xmlns:a="http://schemas.openxmlformats.org/drawingml/2006/main" noGrp="1"/>
          </p:cNvSpPr>
          <p:nvPr>
            <p:ph type="body" idx="2"/>
          </p:nvPr>
        </p:nvSpPr>
        <p:spPr>
          <a:xfrm xmlns:a="http://schemas.openxmlformats.org/drawingml/2006/main">
            <a:off x="1792288" y="5367338"/>
            <a:ext cx="5486400" cy="804862"/>
          </a:xfrm>
        </p:spPr>
        <p:txBody>
          <a:bodyPr xmlns:a="http://schemas.openxmlformats.org/drawingml/2006/main"/>
          <a:lstStyle xmlns:a="http://schemas.openxmlformats.org/drawingml/2006/main"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 xmlns:a="http://schemas.openxmlformats.org/drawingml/2006/main">
            <a:pPr lvl="0">
              <a:buNone/>
            </a:pPr>
            <a:r>
              <a:t>Click to edit Master text styles</a:t>
            </a:r>
          </a:p>
        </p:txBody>
      </p:sp>
      <p:sp>
        <p:nvSpPr>
          <p:cNvPr id="5" name="Date Placeholder 4">
            <a:extLst xmlns:a="http://schemas.openxmlformats.org/drawingml/2006/main">
              <a:ext uri="{FF2B5EF4-FFF2-40B4-BE49-F238E27FC236}">
                <a16:creationId xmlns:a16="http://schemas.microsoft.com/office/drawing/2014/main" id="{E66F1B09-25DB-49A9-9C91-0B20BF87AF4C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5BCAD085-E8A6-8845-BD4E-CB4CCA059FC4}" type="datetimeFigureOut">
              <a:t>1/27/13</a:t>
            </a:fld>
          </a:p>
        </p:txBody>
      </p:sp>
      <p:sp>
        <p:nvSpPr>
          <p:cNvPr id="6" name="Footer Placeholder 5">
            <a:extLst xmlns:a="http://schemas.openxmlformats.org/drawingml/2006/main">
              <a:ext uri="{FF2B5EF4-FFF2-40B4-BE49-F238E27FC236}">
                <a16:creationId xmlns:a16="http://schemas.microsoft.com/office/drawing/2014/main" id="{479C9FBE-0375-495C-9D72-387EEB0ADABF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 6">
            <a:extLst xmlns:a="http://schemas.openxmlformats.org/drawingml/2006/main">
              <a:ext uri="{FF2B5EF4-FFF2-40B4-BE49-F238E27FC236}">
                <a16:creationId xmlns:a16="http://schemas.microsoft.com/office/drawing/2014/main" id="{7C229240-B09E-4C16-9CE9-1F8330055DB3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1FF6DA9-008F-8B48-92A6-B652298478BF}" type="slidenum">
              <a:t>‹#›</a:t>
            </a:fld>
          </a:p>
        </p:txBody>
      </p:sp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5d6fe38c887d4b15" /><Relationship Type="http://schemas.openxmlformats.org/officeDocument/2006/relationships/slideLayout" Target="/ppt/slideLayouts/slideLayout1.xml" Id="Reba14c6bf9824a04" /><Relationship Type="http://schemas.openxmlformats.org/officeDocument/2006/relationships/slideLayout" Target="/ppt/slideLayouts/slideLayout2.xml" Id="R614ee46ae3b0425d" /><Relationship Type="http://schemas.openxmlformats.org/officeDocument/2006/relationships/slideLayout" Target="/ppt/slideLayouts/slideLayout3.xml" Id="R3cae249ca6054f3a" /><Relationship Type="http://schemas.openxmlformats.org/officeDocument/2006/relationships/slideLayout" Target="/ppt/slideLayouts/slideLayout4.xml" Id="Rf6db58109ddb4884" /><Relationship Type="http://schemas.openxmlformats.org/officeDocument/2006/relationships/slideLayout" Target="/ppt/slideLayouts/slideLayout5.xml" Id="Rf78d675c52cd4adc" /><Relationship Type="http://schemas.openxmlformats.org/officeDocument/2006/relationships/slideLayout" Target="/ppt/slideLayouts/slideLayout6.xml" Id="R0732cc9b9860401c" /><Relationship Type="http://schemas.openxmlformats.org/officeDocument/2006/relationships/slideLayout" Target="/ppt/slideLayouts/slideLayout7.xml" Id="R462f4ce6e3344624" /><Relationship Type="http://schemas.openxmlformats.org/officeDocument/2006/relationships/slideLayout" Target="/ppt/slideLayouts/slideLayout8.xml" Id="Rd99cb465d4bf4dd6" /><Relationship Type="http://schemas.openxmlformats.org/officeDocument/2006/relationships/slideLayout" Target="/ppt/slideLayouts/slideLayout9.xml" Id="R84b2d25d2e364d96" /><Relationship Type="http://schemas.openxmlformats.org/officeDocument/2006/relationships/slideLayout" Target="/ppt/slideLayouts/slideLayout10.xml" Id="Rbadd4b23d75e4eae" /><Relationship Type="http://schemas.openxmlformats.org/officeDocument/2006/relationships/slideLayout" Target="/ppt/slideLayouts/slideLayout11.xml" Id="Rb04514469cb24eca" /></Relationships>
</file>

<file path=ppt/slideMasters/slideMaster1.xml><?xml version="1.0" encoding="utf-8"?>
<p:sld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Placeholder 1">
            <a:extLst xmlns:a="http://schemas.openxmlformats.org/drawingml/2006/main">
              <a:ext uri="{FF2B5EF4-FFF2-40B4-BE49-F238E27FC236}">
                <a16:creationId xmlns:a16="http://schemas.microsoft.com/office/drawing/2014/main" id="{B88192DC-FB5A-411D-911F-C3DDA3C1E8A3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457200" y="274638"/>
            <a:ext cx="8229600" cy="11430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rmAutofit/>
          </a:bodyPr>
          <a:lstStyle xmlns:a="http://schemas.openxmlformats.org/drawingml/2006/main"/>
          <a:p xmlns:a="http://schemas.openxmlformats.org/drawingml/2006/main">
            <a:r>
              <a:t>Click to edit Master title style</a:t>
            </a:r>
          </a:p>
        </p:txBody>
      </p:sp>
      <p:sp>
        <p:nvSpPr>
          <p:cNvPr id="3" name="Text Placeholder 2">
            <a:extLst xmlns:a="http://schemas.openxmlformats.org/drawingml/2006/main">
              <a:ext uri="{FF2B5EF4-FFF2-40B4-BE49-F238E27FC236}">
                <a16:creationId xmlns:a16="http://schemas.microsoft.com/office/drawing/2014/main" id="{CD09BBF9-9BA6-44FF-BE81-EC127ACABB47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>
            <a:off x="457200" y="1600200"/>
            <a:ext cx="8229600" cy="4525963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>
            <a:normAutofit/>
          </a:bodyPr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BEB769D6-A48F-411D-A96E-184A6210C31F}"/>
              </a:ext>
            </a:extLst>
          </p:cNvPr>
          <p:cNvSpPr>
            <a:spLocks xmlns:a="http://schemas.openxmlformats.org/drawingml/2006/main" noGrp="1"/>
          </p:cNvSpPr>
          <p:nvPr>
            <p:ph type="dt" idx="2"/>
          </p:nvPr>
        </p:nvSpPr>
        <p:spPr>
          <a:xfrm xmlns:a="http://schemas.openxmlformats.org/drawingml/2006/main">
            <a:off x="457200" y="6356350"/>
            <a:ext cx="2133600" cy="3651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l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 xmlns:a="http://schemas.openxmlformats.org/drawingml/2006/main">
            <a:fld id="{5BCAD085-E8A6-8845-BD4E-CB4CCA059FC4}" type="datetimeFigureOut">
              <a:t>1/27/13</a:t>
            </a:fld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01317F26-8FA4-43CE-B251-494E13EA94D1}"/>
              </a:ext>
            </a:extLst>
          </p:cNvPr>
          <p:cNvSpPr>
            <a:spLocks xmlns:a="http://schemas.openxmlformats.org/drawingml/2006/main" noGrp="1"/>
          </p:cNvSpPr>
          <p:nvPr>
            <p:ph type="ftr" idx="3"/>
          </p:nvPr>
        </p:nvSpPr>
        <p:spPr>
          <a:xfrm xmlns:a="http://schemas.openxmlformats.org/drawingml/2006/main">
            <a:off x="3124200" y="6356350"/>
            <a:ext cx="2895600" cy="3651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 xmlns:a="http://schemas.openxmlformats.org/drawingml/2006/main"/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3EE8DC42-2430-4AE1-BBEB-A46E25D63974}"/>
              </a:ext>
            </a:extLst>
          </p:cNvPr>
          <p:cNvSpPr>
            <a:spLocks xmlns:a="http://schemas.openxmlformats.org/drawingml/2006/main" noGrp="1"/>
          </p:cNvSpPr>
          <p:nvPr>
            <p:ph type="sldNum" idx="4"/>
          </p:nvPr>
        </p:nvSpPr>
        <p:spPr>
          <a:xfrm xmlns:a="http://schemas.openxmlformats.org/drawingml/2006/main">
            <a:off x="6553200" y="6356350"/>
            <a:ext cx="2133600" cy="3651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r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 xmlns:a="http://schemas.openxmlformats.org/drawingml/2006/main">
            <a:fld id="{C1FF6DA9-008F-8B48-92A6-B652298478BF}" type="slidenum">
              <a:t>‹#›</a:t>
            </a:fld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ba14c6bf9824a04"/>
    <p:sldLayoutId xmlns:r="http://schemas.openxmlformats.org/officeDocument/2006/relationships" id="2147483650" r:id="R614ee46ae3b0425d"/>
    <p:sldLayoutId xmlns:r="http://schemas.openxmlformats.org/officeDocument/2006/relationships" id="2147483651" r:id="R3cae249ca6054f3a"/>
    <p:sldLayoutId xmlns:r="http://schemas.openxmlformats.org/officeDocument/2006/relationships" id="2147483652" r:id="Rf6db58109ddb4884"/>
    <p:sldLayoutId xmlns:r="http://schemas.openxmlformats.org/officeDocument/2006/relationships" id="2147483653" r:id="Rf78d675c52cd4adc"/>
    <p:sldLayoutId xmlns:r="http://schemas.openxmlformats.org/officeDocument/2006/relationships" id="2147483654" r:id="R0732cc9b9860401c"/>
    <p:sldLayoutId xmlns:r="http://schemas.openxmlformats.org/officeDocument/2006/relationships" id="2147483655" r:id="R462f4ce6e3344624"/>
    <p:sldLayoutId xmlns:r="http://schemas.openxmlformats.org/officeDocument/2006/relationships" id="2147483656" r:id="Rd99cb465d4bf4dd6"/>
    <p:sldLayoutId xmlns:r="http://schemas.openxmlformats.org/officeDocument/2006/relationships" id="2147483657" r:id="R84b2d25d2e364d96"/>
    <p:sldLayoutId xmlns:r="http://schemas.openxmlformats.org/officeDocument/2006/relationships" id="2147483658" r:id="Rbadd4b23d75e4eae"/>
    <p:sldLayoutId xmlns:r="http://schemas.openxmlformats.org/officeDocument/2006/relationships" id="2147483659" r:id="Rb04514469cb24eca"/>
  </p:sldLayoutIdLst>
  <p:txStyles>
    <p:titleStyle>
      <a:lvl1pPr xmlns:a="http://schemas.openxmlformats.org/drawingml/2006/main" algn="ctr" defTabSz="457200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342900" indent="-342900" algn="l" defTabSz="457200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742950" indent="-285750" algn="l" defTabSz="457200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 defTabSz="457200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 defTabSz="457200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 defTabSz="457200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 defTabSz="457200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 defTabSz="457200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 defTabSz="457200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 defTabSz="457200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 defTabSz="4572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 defTabSz="4572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 defTabSz="4572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 defTabSz="4572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 defTabSz="4572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 defTabSz="4572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 defTabSz="4572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 defTabSz="4572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 defTabSz="4572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>
          <a:solidFill>
            <a:schemeClr val="phClr">
              <a:shade val="95000"/>
              <a:satMod val="105000"/>
            </a:schemeClr>
          </a:solidFill>
          <a:prstDash val="solid"/>
        </a:ln>
        <a:ln w="25400">
          <a:solidFill>
            <a:schemeClr val="phClr"/>
          </a:solidFill>
          <a:prstDash val="solid"/>
        </a:ln>
        <a:ln w="38100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6fadde2c37af48da" /><Relationship Type="http://schemas.openxmlformats.org/officeDocument/2006/relationships/image" Target="/ppt/media/image.png" Id="R535f00302d7744ac" /><Relationship Type="http://schemas.openxmlformats.org/officeDocument/2006/relationships/notesSlide" Target="/ppt/notesSlides/notesSlide1.xml" Id="R81a902c9d6a3497c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57e71357c5234265" /><Relationship Type="http://schemas.openxmlformats.org/officeDocument/2006/relationships/notesSlide" Target="/ppt/notesSlides/notesSlide10.xml" Id="Rc7c18a1efef24eb9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aa7814e9f0144343" /><Relationship Type="http://schemas.openxmlformats.org/officeDocument/2006/relationships/notesSlide" Target="/ppt/notesSlides/notesSlide11.xml" Id="Rd1882aa5f3e542d6" /></Relationships>
</file>

<file path=ppt/slides/_rels/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2156be6d213e4f7c" /><Relationship Type="http://schemas.openxmlformats.org/officeDocument/2006/relationships/notesSlide" Target="/ppt/notesSlides/notesSlide12.xml" Id="Rdffa9b041dd14eb2" /></Relationships>
</file>

<file path=ppt/slides/_rels/slide13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cb801c7b0dd440ed" /><Relationship Type="http://schemas.openxmlformats.org/officeDocument/2006/relationships/notesSlide" Target="/ppt/notesSlides/notesSlide13.xml" Id="Ra543abb313294f3b" /></Relationships>
</file>

<file path=ppt/slides/_rels/slide14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ad7f69c0c04f4d76" /><Relationship Type="http://schemas.openxmlformats.org/officeDocument/2006/relationships/notesSlide" Target="/ppt/notesSlides/notesSlide14.xml" Id="Rf3ef3d2146a447e0" /></Relationships>
</file>

<file path=ppt/slides/_rels/slide15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871e4229e3a74c02" /><Relationship Type="http://schemas.openxmlformats.org/officeDocument/2006/relationships/notesSlide" Target="/ppt/notesSlides/notesSlide15.xml" Id="R4df23c76736a4926" /></Relationships>
</file>

<file path=ppt/slides/_rels/slide16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99e95a2e35234c58" /><Relationship Type="http://schemas.openxmlformats.org/officeDocument/2006/relationships/notesSlide" Target="/ppt/notesSlides/notesSlide16.xml" Id="R04b49662f69a4e8c" /></Relationships>
</file>

<file path=ppt/slides/_rels/slide17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4fb93fa40c374e0b" /><Relationship Type="http://schemas.openxmlformats.org/officeDocument/2006/relationships/notesSlide" Target="/ppt/notesSlides/notesSlide17.xml" Id="R9add7e4d416c4b2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6036c91ae3dc412f" /><Relationship Type="http://schemas.openxmlformats.org/officeDocument/2006/relationships/notesSlide" Target="/ppt/notesSlides/notesSlide2.xml" Id="Re85d48c0eb0f4aa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43e3753269f5466b" /><Relationship Type="http://schemas.openxmlformats.org/officeDocument/2006/relationships/notesSlide" Target="/ppt/notesSlides/notesSlide3.xml" Id="Rc0868d30e47c46a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65168eb49de84e1e" /><Relationship Type="http://schemas.openxmlformats.org/officeDocument/2006/relationships/notesSlide" Target="/ppt/notesSlides/notesSlide4.xml" Id="R281476fe519a48a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68de2c023f564bf8" /><Relationship Type="http://schemas.openxmlformats.org/officeDocument/2006/relationships/notesSlide" Target="/ppt/notesSlides/notesSlide5.xml" Id="R8d75503279d3435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e1f9b831784e423c" /><Relationship Type="http://schemas.openxmlformats.org/officeDocument/2006/relationships/notesSlide" Target="/ppt/notesSlides/notesSlide6.xml" Id="Ra1da69f353804a9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6edd6df386c94cdf" /><Relationship Type="http://schemas.openxmlformats.org/officeDocument/2006/relationships/notesSlide" Target="/ppt/notesSlides/notesSlide7.xml" Id="R4f8b4898ed054296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a22bed8ff9724bd5" /><Relationship Type="http://schemas.openxmlformats.org/officeDocument/2006/relationships/notesSlide" Target="/ppt/notesSlides/notesSlide8.xml" Id="Rb517db42dee94ded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a9a5f938e6114b1f" /><Relationship Type="http://schemas.openxmlformats.org/officeDocument/2006/relationships/notesSlide" Target="/ppt/notesSlides/notesSlide9.xml" Id="R032ba8edd5cb413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Rectangle 1">
            <a:extLst xmlns:a="http://schemas.openxmlformats.org/drawingml/2006/main">
              <a:ext uri="{FF2B5EF4-FFF2-40B4-BE49-F238E27FC236}">
                <a16:creationId xmlns:a16="http://schemas.microsoft.com/office/drawing/2014/main" id="{01389168-B320-4F6E-91BD-422AF269D9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6858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3" name="TextBox 2">
            <a:extLst xmlns:a="http://schemas.openxmlformats.org/drawingml/2006/main">
              <a:ext uri="{FF2B5EF4-FFF2-40B4-BE49-F238E27FC236}">
                <a16:creationId xmlns:a16="http://schemas.microsoft.com/office/drawing/2014/main" id="{6DAA3E72-68AF-400F-BF6E-53C1FE1D99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2468880"/>
            <a:ext cx="8229600" cy="9144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3750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defRPr>
            </a:pPr>
            <a:r>
              <a:rPr sz="3750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A CHRISTMAS CAROL</a:t>
            </a:r>
          </a:p>
        </p:txBody>
      </p:sp>
      <p:sp>
        <p:nvSpPr>
          <p:cNvPr id="4" name="TextBox 3">
            <a:extLst xmlns:a="http://schemas.openxmlformats.org/drawingml/2006/main">
              <a:ext uri="{FF2B5EF4-FFF2-40B4-BE49-F238E27FC236}">
                <a16:creationId xmlns:a16="http://schemas.microsoft.com/office/drawing/2014/main" id="{1A102F98-EA1A-4E02-AD11-D0F2D944AD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3291840"/>
            <a:ext cx="8229600" cy="7315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800" b="0">
                <a:solidFill>
                  <a:srgbClr val="E2B46A"/>
                </a:solidFill>
                <a:latin typeface="Aptos"/>
                <a:ea typeface="Aptos"/>
                <a:cs typeface="Aptos"/>
              </a:defRPr>
            </a:pPr>
            <a:r>
              <a:rPr sz="1800" b="0">
                <a:solidFill>
                  <a:srgbClr val="E2B46A"/>
                </a:solidFill>
                <a:latin typeface="Aptos"/>
                <a:ea typeface="Aptos"/>
                <a:cs typeface="Aptos"/>
              </a:rPr>
              <a:t>Independent Living Book Study</a:t>
            </a:r>
          </a:p>
        </p:txBody>
      </p:sp>
      <p:pic>
        <p:nvPicPr>
          <p:cNvPr id="10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535f00302d7744ac"/>
          <a:srcRect xmlns:a="http://schemas.openxmlformats.org/drawingml/2006/main" l="12480" t="0" r="1248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9144000" cy="6858000"/>
          </a:xfrm>
          <a:prstGeom xmlns:a="http://schemas.openxmlformats.org/drawingml/2006/main" prst="rect">
            <a:avLst/>
          </a:prstGeom>
        </p:spPr>
      </p:pic>
      <p:sp>
        <p:nvSpPr>
          <p:cNvPr id="6" name="cover-copper-rule">
            <a:extLst xmlns:a="http://schemas.openxmlformats.org/drawingml/2006/main">
              <a:ext uri="{FF2B5EF4-FFF2-40B4-BE49-F238E27FC236}">
                <a16:creationId xmlns:a16="http://schemas.microsoft.com/office/drawing/2014/main" id="{6E92D142-0AF9-410B-924A-65BF586CDC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71750" y="4143375"/>
            <a:ext cx="40005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A56822"/>
            </a:solidFill>
            <a:prstDash val="solid"/>
          </a:ln>
        </p:spPr>
      </p:sp>
    </p:spTree>
    <p:extLst>
      <p:ext uri="{BB962C8B-B14F-4D97-AF65-F5344CB8AC3E}">
        <p14:creationId xmlns:p14="http://schemas.microsoft.com/office/powerpoint/2010/main" val="587248738"/>
      </p:ext>
    </p:extLst>
  </p:cSld>
</p:sld>
</file>

<file path=ppt/slides/slide10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Rectangle 1">
            <a:extLst xmlns:a="http://schemas.openxmlformats.org/drawingml/2006/main">
              <a:ext uri="{FF2B5EF4-FFF2-40B4-BE49-F238E27FC236}">
                <a16:creationId xmlns:a16="http://schemas.microsoft.com/office/drawing/2014/main" id="{43F24458-8233-45CD-B9B8-240F838F9F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BF7EE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3" name="Rectangle 2">
            <a:extLst xmlns:a="http://schemas.openxmlformats.org/drawingml/2006/main">
              <a:ext uri="{FF2B5EF4-FFF2-40B4-BE49-F238E27FC236}">
                <a16:creationId xmlns:a16="http://schemas.microsoft.com/office/drawing/2014/main" id="{E83B96CF-96DB-4AFF-925C-7A3B1C4E6E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10058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93C32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  <a:def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defRPr>
            </a:pPr>
            <a:r>
              <a: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Day 8 Tasks</a:t>
            </a:r>
          </a:p>
        </p:txBody>
      </p:sp>
      <p:sp>
        <p:nvSpPr>
          <p:cNvPr id="4" name="TextBox 3">
            <a:extLst xmlns:a="http://schemas.openxmlformats.org/drawingml/2006/main">
              <a:ext uri="{FF2B5EF4-FFF2-40B4-BE49-F238E27FC236}">
                <a16:creationId xmlns:a16="http://schemas.microsoft.com/office/drawing/2014/main" id="{3784C8AB-3CD3-4D23-8D05-4AAE02D05A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11887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315F46"/>
                </a:solidFill>
                <a:latin typeface="Aptos Display"/>
                <a:ea typeface="Aptos Display"/>
                <a:cs typeface="Aptos Display"/>
              </a:defRPr>
            </a:pPr>
            <a:r>
              <a:rPr sz="1500" b="1">
                <a:solidFill>
                  <a:srgbClr val="315F46"/>
                </a:solidFill>
                <a:latin typeface="Aptos Display"/>
                <a:ea typeface="Aptos Display"/>
                <a:cs typeface="Aptos Display"/>
              </a:rPr>
              <a:t>What do I need today?</a:t>
            </a:r>
          </a:p>
        </p:txBody>
      </p:sp>
      <p:sp>
        <p:nvSpPr>
          <p:cNvPr id="5" name="Rectangle 4">
            <a:extLst xmlns:a="http://schemas.openxmlformats.org/drawingml/2006/main">
              <a:ext uri="{FF2B5EF4-FFF2-40B4-BE49-F238E27FC236}">
                <a16:creationId xmlns:a16="http://schemas.microsoft.com/office/drawing/2014/main" id="{ADA24F29-5ABC-4782-856B-E8AC70F77A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173736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F6EFE1"/>
          </a:solidFill>
          <a:ln xmlns:a="http://schemas.openxmlformats.org/drawingml/2006/main" w="14288">
            <a:solidFill>
              <a:srgbClr val="A56822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6" name="TextBox 5">
            <a:extLst xmlns:a="http://schemas.openxmlformats.org/drawingml/2006/main">
              <a:ext uri="{FF2B5EF4-FFF2-40B4-BE49-F238E27FC236}">
                <a16:creationId xmlns:a16="http://schemas.microsoft.com/office/drawing/2014/main" id="{1C56631C-483A-4D8F-86A5-A3B23B61BE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170992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24342E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24342E"/>
                </a:solidFill>
                <a:latin typeface="Aptos"/>
                <a:ea typeface="Aptos"/>
                <a:cs typeface="Aptos"/>
              </a:rPr>
              <a:t>Read: Read Fred's party and the wider journey</a:t>
            </a:r>
          </a:p>
        </p:txBody>
      </p:sp>
      <p:sp>
        <p:nvSpPr>
          <p:cNvPr id="7" name="Rectangle 6">
            <a:extLst xmlns:a="http://schemas.openxmlformats.org/drawingml/2006/main">
              <a:ext uri="{FF2B5EF4-FFF2-40B4-BE49-F238E27FC236}">
                <a16:creationId xmlns:a16="http://schemas.microsoft.com/office/drawing/2014/main" id="{54DAD06C-279E-4B74-A968-9AA9F26217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237744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F6EFE1"/>
          </a:solidFill>
          <a:ln xmlns:a="http://schemas.openxmlformats.org/drawingml/2006/main" w="14288">
            <a:solidFill>
              <a:srgbClr val="A56822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8" name="TextBox 7">
            <a:extLst xmlns:a="http://schemas.openxmlformats.org/drawingml/2006/main">
              <a:ext uri="{FF2B5EF4-FFF2-40B4-BE49-F238E27FC236}">
                <a16:creationId xmlns:a16="http://schemas.microsoft.com/office/drawing/2014/main" id="{0F4CECE0-6874-4148-A25B-06860E827D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35000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24342E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24342E"/>
                </a:solidFill>
                <a:latin typeface="Aptos"/>
                <a:ea typeface="Aptos"/>
                <a:cs typeface="Aptos"/>
              </a:rPr>
              <a:t>Geography: map the places visited</a:t>
            </a:r>
          </a:p>
        </p:txBody>
      </p:sp>
      <p:sp>
        <p:nvSpPr>
          <p:cNvPr id="9" name="Rectangle 8">
            <a:extLst xmlns:a="http://schemas.openxmlformats.org/drawingml/2006/main">
              <a:ext uri="{FF2B5EF4-FFF2-40B4-BE49-F238E27FC236}">
                <a16:creationId xmlns:a16="http://schemas.microsoft.com/office/drawing/2014/main" id="{6522451B-F84B-4B99-BCE4-09030CF651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301752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F6EFE1"/>
          </a:solidFill>
          <a:ln xmlns:a="http://schemas.openxmlformats.org/drawingml/2006/main" w="14288">
            <a:solidFill>
              <a:srgbClr val="A56822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10" name="TextBox 9">
            <a:extLst xmlns:a="http://schemas.openxmlformats.org/drawingml/2006/main">
              <a:ext uri="{FF2B5EF4-FFF2-40B4-BE49-F238E27FC236}">
                <a16:creationId xmlns:a16="http://schemas.microsoft.com/office/drawing/2014/main" id="{C69C4F1E-47BB-496F-A6A1-804ACEA1AF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99008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24342E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24342E"/>
                </a:solidFill>
                <a:latin typeface="Aptos"/>
                <a:ea typeface="Aptos"/>
                <a:cs typeface="Aptos"/>
              </a:rPr>
              <a:t>Discuss: Christmas spirit everywhere</a:t>
            </a:r>
          </a:p>
        </p:txBody>
      </p:sp>
      <p:sp>
        <p:nvSpPr>
          <p:cNvPr id="11" name="TextBox 10">
            <a:extLst xmlns:a="http://schemas.openxmlformats.org/drawingml/2006/main">
              <a:ext uri="{FF2B5EF4-FFF2-40B4-BE49-F238E27FC236}">
                <a16:creationId xmlns:a16="http://schemas.microsoft.com/office/drawing/2014/main" id="{81D60AC7-5989-4A20-A58B-0AD87546D2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39319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088" b="0" i="1">
                <a:solidFill>
                  <a:srgbClr val="A56822"/>
                </a:solidFill>
                <a:latin typeface="Aptos"/>
                <a:ea typeface="Aptos"/>
                <a:cs typeface="Aptos"/>
              </a:defRPr>
            </a:pPr>
            <a:r>
              <a:rPr sz="1088" b="0" i="1">
                <a:solidFill>
                  <a:srgbClr val="A56822"/>
                </a:solidFill>
                <a:latin typeface="Aptos"/>
                <a:ea typeface="Aptos"/>
                <a:cs typeface="Aptos"/>
              </a:rPr>
              <a:t>Colour in the box when completed</a:t>
            </a:r>
          </a:p>
        </p:txBody>
      </p:sp>
      <p:sp>
        <p:nvSpPr>
          <p:cNvPr id="12" name="day-8-accent">
            <a:extLst xmlns:a="http://schemas.openxmlformats.org/drawingml/2006/main">
              <a:ext uri="{FF2B5EF4-FFF2-40B4-BE49-F238E27FC236}">
                <a16:creationId xmlns:a16="http://schemas.microsoft.com/office/drawing/2014/main" id="{6A4C61E4-70FC-4B11-AB7D-C2614824B7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238250"/>
            <a:ext cx="47625" cy="2133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5682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day-8-tag">
            <a:extLst xmlns:a="http://schemas.openxmlformats.org/drawingml/2006/main">
              <a:ext uri="{FF2B5EF4-FFF2-40B4-BE49-F238E27FC236}">
                <a16:creationId xmlns:a16="http://schemas.microsoft.com/office/drawing/2014/main" id="{938CDD13-FDFF-461A-9FAF-3C7EE1D0D2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96125" y="266700"/>
            <a:ext cx="138112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E2B46A"/>
                </a:solidFill>
                <a:latin typeface="Aptos"/>
                <a:ea typeface="Aptos"/>
                <a:cs typeface="Aptos"/>
              </a:defRPr>
            </a:pPr>
            <a:r>
              <a:rPr sz="900" b="1">
                <a:solidFill>
                  <a:srgbClr val="E2B46A"/>
                </a:solidFill>
                <a:latin typeface="Aptos"/>
                <a:ea typeface="Aptos"/>
                <a:cs typeface="Aptos"/>
              </a:rPr>
              <a:t>DAY 08  /  15</a:t>
            </a:r>
          </a:p>
        </p:txBody>
      </p:sp>
    </p:spTree>
    <p:extLst>
      <p:ext uri="{BB962C8B-B14F-4D97-AF65-F5344CB8AC3E}">
        <p14:creationId xmlns:p14="http://schemas.microsoft.com/office/powerpoint/2010/main" val="39136005"/>
      </p:ext>
    </p:extLst>
  </p:cSld>
</p:sld>
</file>

<file path=ppt/slides/slide1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Rectangle 1">
            <a:extLst xmlns:a="http://schemas.openxmlformats.org/drawingml/2006/main">
              <a:ext uri="{FF2B5EF4-FFF2-40B4-BE49-F238E27FC236}">
                <a16:creationId xmlns:a16="http://schemas.microsoft.com/office/drawing/2014/main" id="{78CE7CD3-D057-463A-871E-9406903465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BF7EE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3" name="Rectangle 2">
            <a:extLst xmlns:a="http://schemas.openxmlformats.org/drawingml/2006/main">
              <a:ext uri="{FF2B5EF4-FFF2-40B4-BE49-F238E27FC236}">
                <a16:creationId xmlns:a16="http://schemas.microsoft.com/office/drawing/2014/main" id="{A97EAC56-3729-4459-B137-1A480CCDB6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10058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93C32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  <a:def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defRPr>
            </a:pPr>
            <a:r>
              <a: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Day 9 Tasks</a:t>
            </a:r>
          </a:p>
        </p:txBody>
      </p:sp>
      <p:sp>
        <p:nvSpPr>
          <p:cNvPr id="4" name="TextBox 3">
            <a:extLst xmlns:a="http://schemas.openxmlformats.org/drawingml/2006/main">
              <a:ext uri="{FF2B5EF4-FFF2-40B4-BE49-F238E27FC236}">
                <a16:creationId xmlns:a16="http://schemas.microsoft.com/office/drawing/2014/main" id="{A9F3DDCE-3BC3-4DAF-A1DE-4735E3E0D5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11887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315F46"/>
                </a:solidFill>
                <a:latin typeface="Aptos Display"/>
                <a:ea typeface="Aptos Display"/>
                <a:cs typeface="Aptos Display"/>
              </a:defRPr>
            </a:pPr>
            <a:r>
              <a:rPr sz="1500" b="1">
                <a:solidFill>
                  <a:srgbClr val="315F46"/>
                </a:solidFill>
                <a:latin typeface="Aptos Display"/>
                <a:ea typeface="Aptos Display"/>
                <a:cs typeface="Aptos Display"/>
              </a:rPr>
              <a:t>What do I need today?</a:t>
            </a:r>
          </a:p>
        </p:txBody>
      </p:sp>
      <p:sp>
        <p:nvSpPr>
          <p:cNvPr id="5" name="Rectangle 4">
            <a:extLst xmlns:a="http://schemas.openxmlformats.org/drawingml/2006/main">
              <a:ext uri="{FF2B5EF4-FFF2-40B4-BE49-F238E27FC236}">
                <a16:creationId xmlns:a16="http://schemas.microsoft.com/office/drawing/2014/main" id="{BD719FDF-CCCB-409B-BBB6-BCAEC48A1E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173736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F6EFE1"/>
          </a:solidFill>
          <a:ln xmlns:a="http://schemas.openxmlformats.org/drawingml/2006/main" w="14288">
            <a:solidFill>
              <a:srgbClr val="A56822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6" name="TextBox 5">
            <a:extLst xmlns:a="http://schemas.openxmlformats.org/drawingml/2006/main">
              <a:ext uri="{FF2B5EF4-FFF2-40B4-BE49-F238E27FC236}">
                <a16:creationId xmlns:a16="http://schemas.microsoft.com/office/drawing/2014/main" id="{A5D92076-5D99-40C5-87AB-8294E12965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170992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24342E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24342E"/>
                </a:solidFill>
                <a:latin typeface="Aptos"/>
                <a:ea typeface="Aptos"/>
                <a:cs typeface="Aptos"/>
              </a:rPr>
              <a:t>Read: Read Ignorance and Want</a:t>
            </a:r>
          </a:p>
        </p:txBody>
      </p:sp>
      <p:sp>
        <p:nvSpPr>
          <p:cNvPr id="7" name="Rectangle 6">
            <a:extLst xmlns:a="http://schemas.openxmlformats.org/drawingml/2006/main">
              <a:ext uri="{FF2B5EF4-FFF2-40B4-BE49-F238E27FC236}">
                <a16:creationId xmlns:a16="http://schemas.microsoft.com/office/drawing/2014/main" id="{E5817D68-E5E7-4F13-9903-E59DABFEEC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237744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F6EFE1"/>
          </a:solidFill>
          <a:ln xmlns:a="http://schemas.openxmlformats.org/drawingml/2006/main" w="14288">
            <a:solidFill>
              <a:srgbClr val="A56822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8" name="TextBox 7">
            <a:extLst xmlns:a="http://schemas.openxmlformats.org/drawingml/2006/main">
              <a:ext uri="{FF2B5EF4-FFF2-40B4-BE49-F238E27FC236}">
                <a16:creationId xmlns:a16="http://schemas.microsoft.com/office/drawing/2014/main" id="{61B3EB91-EA02-411C-994C-A3D8A84D29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35000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24342E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24342E"/>
                </a:solidFill>
                <a:latin typeface="Aptos"/>
                <a:ea typeface="Aptos"/>
                <a:cs typeface="Aptos"/>
              </a:rPr>
              <a:t>Discuss: Dickens' warning to readers</a:t>
            </a:r>
          </a:p>
        </p:txBody>
      </p:sp>
      <p:sp>
        <p:nvSpPr>
          <p:cNvPr id="9" name="Rectangle 8">
            <a:extLst xmlns:a="http://schemas.openxmlformats.org/drawingml/2006/main">
              <a:ext uri="{FF2B5EF4-FFF2-40B4-BE49-F238E27FC236}">
                <a16:creationId xmlns:a16="http://schemas.microsoft.com/office/drawing/2014/main" id="{BED07ED5-0EA0-4724-9AB7-B4D0F7DF6E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301752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F6EFE1"/>
          </a:solidFill>
          <a:ln xmlns:a="http://schemas.openxmlformats.org/drawingml/2006/main" w="14288">
            <a:solidFill>
              <a:srgbClr val="A56822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10" name="TextBox 9">
            <a:extLst xmlns:a="http://schemas.openxmlformats.org/drawingml/2006/main">
              <a:ext uri="{FF2B5EF4-FFF2-40B4-BE49-F238E27FC236}">
                <a16:creationId xmlns:a16="http://schemas.microsoft.com/office/drawing/2014/main" id="{88F52299-4420-4D58-9B89-034BA6F169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99008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24342E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24342E"/>
                </a:solidFill>
                <a:latin typeface="Aptos"/>
                <a:ea typeface="Aptos"/>
                <a:cs typeface="Aptos"/>
              </a:rPr>
              <a:t>GCSE: plan a response on allegory</a:t>
            </a:r>
          </a:p>
        </p:txBody>
      </p:sp>
      <p:sp>
        <p:nvSpPr>
          <p:cNvPr id="11" name="TextBox 10">
            <a:extLst xmlns:a="http://schemas.openxmlformats.org/drawingml/2006/main">
              <a:ext uri="{FF2B5EF4-FFF2-40B4-BE49-F238E27FC236}">
                <a16:creationId xmlns:a16="http://schemas.microsoft.com/office/drawing/2014/main" id="{75E9E6BD-C303-4C6B-8330-D927CA7E16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39319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088" b="0" i="1">
                <a:solidFill>
                  <a:srgbClr val="A56822"/>
                </a:solidFill>
                <a:latin typeface="Aptos"/>
                <a:ea typeface="Aptos"/>
                <a:cs typeface="Aptos"/>
              </a:defRPr>
            </a:pPr>
            <a:r>
              <a:rPr sz="1088" b="0" i="1">
                <a:solidFill>
                  <a:srgbClr val="A56822"/>
                </a:solidFill>
                <a:latin typeface="Aptos"/>
                <a:ea typeface="Aptos"/>
                <a:cs typeface="Aptos"/>
              </a:rPr>
              <a:t>Colour in the box when completed</a:t>
            </a:r>
          </a:p>
        </p:txBody>
      </p:sp>
      <p:sp>
        <p:nvSpPr>
          <p:cNvPr id="12" name="day-9-accent">
            <a:extLst xmlns:a="http://schemas.openxmlformats.org/drawingml/2006/main">
              <a:ext uri="{FF2B5EF4-FFF2-40B4-BE49-F238E27FC236}">
                <a16:creationId xmlns:a16="http://schemas.microsoft.com/office/drawing/2014/main" id="{A0B15A99-50C5-411F-A7EF-07580E5675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238250"/>
            <a:ext cx="47625" cy="2133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5682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day-9-tag">
            <a:extLst xmlns:a="http://schemas.openxmlformats.org/drawingml/2006/main">
              <a:ext uri="{FF2B5EF4-FFF2-40B4-BE49-F238E27FC236}">
                <a16:creationId xmlns:a16="http://schemas.microsoft.com/office/drawing/2014/main" id="{4DF33094-0A3D-4365-B76B-07CEA54727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96125" y="266700"/>
            <a:ext cx="138112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E2B46A"/>
                </a:solidFill>
                <a:latin typeface="Aptos"/>
                <a:ea typeface="Aptos"/>
                <a:cs typeface="Aptos"/>
              </a:defRPr>
            </a:pPr>
            <a:r>
              <a:rPr sz="900" b="1">
                <a:solidFill>
                  <a:srgbClr val="E2B46A"/>
                </a:solidFill>
                <a:latin typeface="Aptos"/>
                <a:ea typeface="Aptos"/>
                <a:cs typeface="Aptos"/>
              </a:rPr>
              <a:t>DAY 09  /  15</a:t>
            </a:r>
          </a:p>
        </p:txBody>
      </p:sp>
    </p:spTree>
    <p:extLst>
      <p:ext uri="{BB962C8B-B14F-4D97-AF65-F5344CB8AC3E}">
        <p14:creationId xmlns:p14="http://schemas.microsoft.com/office/powerpoint/2010/main" val="1103386368"/>
      </p:ext>
    </p:extLst>
  </p:cSld>
</p:sld>
</file>

<file path=ppt/slides/slide1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Rectangle 1">
            <a:extLst xmlns:a="http://schemas.openxmlformats.org/drawingml/2006/main">
              <a:ext uri="{FF2B5EF4-FFF2-40B4-BE49-F238E27FC236}">
                <a16:creationId xmlns:a16="http://schemas.microsoft.com/office/drawing/2014/main" id="{2C243833-3FA3-4B26-B5DA-889D3D5859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BF7EE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3" name="Rectangle 2">
            <a:extLst xmlns:a="http://schemas.openxmlformats.org/drawingml/2006/main">
              <a:ext uri="{FF2B5EF4-FFF2-40B4-BE49-F238E27FC236}">
                <a16:creationId xmlns:a16="http://schemas.microsoft.com/office/drawing/2014/main" id="{74C55B53-DB37-436A-A446-E117A3C116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10058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93C32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  <a:def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defRPr>
            </a:pPr>
            <a:r>
              <a: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Day 10 Tasks</a:t>
            </a:r>
          </a:p>
        </p:txBody>
      </p:sp>
      <p:sp>
        <p:nvSpPr>
          <p:cNvPr id="4" name="TextBox 3">
            <a:extLst xmlns:a="http://schemas.openxmlformats.org/drawingml/2006/main">
              <a:ext uri="{FF2B5EF4-FFF2-40B4-BE49-F238E27FC236}">
                <a16:creationId xmlns:a16="http://schemas.microsoft.com/office/drawing/2014/main" id="{F33A2919-AD54-4393-ADC7-72DFC1E039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11887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315F46"/>
                </a:solidFill>
                <a:latin typeface="Aptos Display"/>
                <a:ea typeface="Aptos Display"/>
                <a:cs typeface="Aptos Display"/>
              </a:defRPr>
            </a:pPr>
            <a:r>
              <a:rPr sz="1500" b="1">
                <a:solidFill>
                  <a:srgbClr val="315F46"/>
                </a:solidFill>
                <a:latin typeface="Aptos Display"/>
                <a:ea typeface="Aptos Display"/>
                <a:cs typeface="Aptos Display"/>
              </a:rPr>
              <a:t>What do I need today?</a:t>
            </a:r>
          </a:p>
        </p:txBody>
      </p:sp>
      <p:sp>
        <p:nvSpPr>
          <p:cNvPr id="5" name="Rectangle 4">
            <a:extLst xmlns:a="http://schemas.openxmlformats.org/drawingml/2006/main">
              <a:ext uri="{FF2B5EF4-FFF2-40B4-BE49-F238E27FC236}">
                <a16:creationId xmlns:a16="http://schemas.microsoft.com/office/drawing/2014/main" id="{AA356E35-6043-4DCE-BCD6-F12284FEB8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173736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F6EFE1"/>
          </a:solidFill>
          <a:ln xmlns:a="http://schemas.openxmlformats.org/drawingml/2006/main" w="14288">
            <a:solidFill>
              <a:srgbClr val="A56822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6" name="TextBox 5">
            <a:extLst xmlns:a="http://schemas.openxmlformats.org/drawingml/2006/main">
              <a:ext uri="{FF2B5EF4-FFF2-40B4-BE49-F238E27FC236}">
                <a16:creationId xmlns:a16="http://schemas.microsoft.com/office/drawing/2014/main" id="{CDB6B3BE-8795-4CDB-A1E0-D97629F241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170992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24342E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24342E"/>
                </a:solidFill>
                <a:latin typeface="Aptos"/>
                <a:ea typeface="Aptos"/>
                <a:cs typeface="Aptos"/>
              </a:rPr>
              <a:t>Read: Read the Ghost of Christmas Yet to Come arriving</a:t>
            </a:r>
          </a:p>
        </p:txBody>
      </p:sp>
      <p:sp>
        <p:nvSpPr>
          <p:cNvPr id="7" name="Rectangle 6">
            <a:extLst xmlns:a="http://schemas.openxmlformats.org/drawingml/2006/main">
              <a:ext uri="{FF2B5EF4-FFF2-40B4-BE49-F238E27FC236}">
                <a16:creationId xmlns:a16="http://schemas.microsoft.com/office/drawing/2014/main" id="{6240D2FC-C56A-4504-80C0-51D8863DFC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237744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F6EFE1"/>
          </a:solidFill>
          <a:ln xmlns:a="http://schemas.openxmlformats.org/drawingml/2006/main" w="14288">
            <a:solidFill>
              <a:srgbClr val="A56822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8" name="TextBox 7">
            <a:extLst xmlns:a="http://schemas.openxmlformats.org/drawingml/2006/main">
              <a:ext uri="{FF2B5EF4-FFF2-40B4-BE49-F238E27FC236}">
                <a16:creationId xmlns:a16="http://schemas.microsoft.com/office/drawing/2014/main" id="{968BDF32-D077-4021-BCD4-02FC9978BE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35000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24342E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24342E"/>
                </a:solidFill>
                <a:latin typeface="Aptos"/>
                <a:ea typeface="Aptos"/>
                <a:cs typeface="Aptos"/>
              </a:rPr>
              <a:t>Narration: why this spirit feels frightening</a:t>
            </a:r>
          </a:p>
        </p:txBody>
      </p:sp>
      <p:sp>
        <p:nvSpPr>
          <p:cNvPr id="9" name="Rectangle 8">
            <a:extLst xmlns:a="http://schemas.openxmlformats.org/drawingml/2006/main">
              <a:ext uri="{FF2B5EF4-FFF2-40B4-BE49-F238E27FC236}">
                <a16:creationId xmlns:a16="http://schemas.microsoft.com/office/drawing/2014/main" id="{F56E65A9-B9AD-4A4E-89D3-EDB2EDE8E1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301752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F6EFE1"/>
          </a:solidFill>
          <a:ln xmlns:a="http://schemas.openxmlformats.org/drawingml/2006/main" w="14288">
            <a:solidFill>
              <a:srgbClr val="A56822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10" name="TextBox 9">
            <a:extLst xmlns:a="http://schemas.openxmlformats.org/drawingml/2006/main">
              <a:ext uri="{FF2B5EF4-FFF2-40B4-BE49-F238E27FC236}">
                <a16:creationId xmlns:a16="http://schemas.microsoft.com/office/drawing/2014/main" id="{3F2BB805-17DD-403A-AC49-42189CC79C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99008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24342E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24342E"/>
                </a:solidFill>
                <a:latin typeface="Aptos"/>
                <a:ea typeface="Aptos"/>
                <a:cs typeface="Aptos"/>
              </a:rPr>
              <a:t>Discuss: building to the darkest moment</a:t>
            </a:r>
          </a:p>
        </p:txBody>
      </p:sp>
      <p:sp>
        <p:nvSpPr>
          <p:cNvPr id="11" name="TextBox 10">
            <a:extLst xmlns:a="http://schemas.openxmlformats.org/drawingml/2006/main">
              <a:ext uri="{FF2B5EF4-FFF2-40B4-BE49-F238E27FC236}">
                <a16:creationId xmlns:a16="http://schemas.microsoft.com/office/drawing/2014/main" id="{631ABD20-F700-48C1-B998-35E8A9043D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39319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088" b="0" i="1">
                <a:solidFill>
                  <a:srgbClr val="A56822"/>
                </a:solidFill>
                <a:latin typeface="Aptos"/>
                <a:ea typeface="Aptos"/>
                <a:cs typeface="Aptos"/>
              </a:defRPr>
            </a:pPr>
            <a:r>
              <a:rPr sz="1088" b="0" i="1">
                <a:solidFill>
                  <a:srgbClr val="A56822"/>
                </a:solidFill>
                <a:latin typeface="Aptos"/>
                <a:ea typeface="Aptos"/>
                <a:cs typeface="Aptos"/>
              </a:rPr>
              <a:t>Colour in the box when completed</a:t>
            </a:r>
          </a:p>
        </p:txBody>
      </p:sp>
      <p:sp>
        <p:nvSpPr>
          <p:cNvPr id="12" name="day-10-accent">
            <a:extLst xmlns:a="http://schemas.openxmlformats.org/drawingml/2006/main">
              <a:ext uri="{FF2B5EF4-FFF2-40B4-BE49-F238E27FC236}">
                <a16:creationId xmlns:a16="http://schemas.microsoft.com/office/drawing/2014/main" id="{28C0441E-A879-4AE0-BEA9-58984F81EA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238250"/>
            <a:ext cx="47625" cy="2133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5682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day-10-tag">
            <a:extLst xmlns:a="http://schemas.openxmlformats.org/drawingml/2006/main">
              <a:ext uri="{FF2B5EF4-FFF2-40B4-BE49-F238E27FC236}">
                <a16:creationId xmlns:a16="http://schemas.microsoft.com/office/drawing/2014/main" id="{05C140BD-C5DF-4970-AD0B-00736E4246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96125" y="266700"/>
            <a:ext cx="138112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E2B46A"/>
                </a:solidFill>
                <a:latin typeface="Aptos"/>
                <a:ea typeface="Aptos"/>
                <a:cs typeface="Aptos"/>
              </a:defRPr>
            </a:pPr>
            <a:r>
              <a:rPr sz="900" b="1">
                <a:solidFill>
                  <a:srgbClr val="E2B46A"/>
                </a:solidFill>
                <a:latin typeface="Aptos"/>
                <a:ea typeface="Aptos"/>
                <a:cs typeface="Aptos"/>
              </a:rPr>
              <a:t>DAY 10  /  15</a:t>
            </a:r>
          </a:p>
        </p:txBody>
      </p:sp>
    </p:spTree>
    <p:extLst>
      <p:ext uri="{BB962C8B-B14F-4D97-AF65-F5344CB8AC3E}">
        <p14:creationId xmlns:p14="http://schemas.microsoft.com/office/powerpoint/2010/main" val="2130621817"/>
      </p:ext>
    </p:extLst>
  </p:cSld>
</p:sld>
</file>

<file path=ppt/slides/slide1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Rectangle 1">
            <a:extLst xmlns:a="http://schemas.openxmlformats.org/drawingml/2006/main">
              <a:ext uri="{FF2B5EF4-FFF2-40B4-BE49-F238E27FC236}">
                <a16:creationId xmlns:a16="http://schemas.microsoft.com/office/drawing/2014/main" id="{A56E8A7B-4560-4203-931B-AB495C5ACA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BF7EE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3" name="Rectangle 2">
            <a:extLst xmlns:a="http://schemas.openxmlformats.org/drawingml/2006/main">
              <a:ext uri="{FF2B5EF4-FFF2-40B4-BE49-F238E27FC236}">
                <a16:creationId xmlns:a16="http://schemas.microsoft.com/office/drawing/2014/main" id="{8BE73D72-1392-4BAC-B349-E484D6AEC2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10058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93C32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  <a:def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defRPr>
            </a:pPr>
            <a:r>
              <a: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Day 11 Tasks</a:t>
            </a:r>
          </a:p>
        </p:txBody>
      </p:sp>
      <p:sp>
        <p:nvSpPr>
          <p:cNvPr id="4" name="TextBox 3">
            <a:extLst xmlns:a="http://schemas.openxmlformats.org/drawingml/2006/main">
              <a:ext uri="{FF2B5EF4-FFF2-40B4-BE49-F238E27FC236}">
                <a16:creationId xmlns:a16="http://schemas.microsoft.com/office/drawing/2014/main" id="{90C832F0-C84E-4FDD-97E9-DFC10AD8D6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11887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315F46"/>
                </a:solidFill>
                <a:latin typeface="Aptos Display"/>
                <a:ea typeface="Aptos Display"/>
                <a:cs typeface="Aptos Display"/>
              </a:defRPr>
            </a:pPr>
            <a:r>
              <a:rPr sz="1500" b="1">
                <a:solidFill>
                  <a:srgbClr val="315F46"/>
                </a:solidFill>
                <a:latin typeface="Aptos Display"/>
                <a:ea typeface="Aptos Display"/>
                <a:cs typeface="Aptos Display"/>
              </a:rPr>
              <a:t>What do I need today?</a:t>
            </a:r>
          </a:p>
        </p:txBody>
      </p:sp>
      <p:sp>
        <p:nvSpPr>
          <p:cNvPr id="5" name="Rectangle 4">
            <a:extLst xmlns:a="http://schemas.openxmlformats.org/drawingml/2006/main">
              <a:ext uri="{FF2B5EF4-FFF2-40B4-BE49-F238E27FC236}">
                <a16:creationId xmlns:a16="http://schemas.microsoft.com/office/drawing/2014/main" id="{A9B7E87B-614A-473F-BEAC-F88E3B7BAB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173736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F6EFE1"/>
          </a:solidFill>
          <a:ln xmlns:a="http://schemas.openxmlformats.org/drawingml/2006/main" w="14288">
            <a:solidFill>
              <a:srgbClr val="A56822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6" name="TextBox 5">
            <a:extLst xmlns:a="http://schemas.openxmlformats.org/drawingml/2006/main">
              <a:ext uri="{FF2B5EF4-FFF2-40B4-BE49-F238E27FC236}">
                <a16:creationId xmlns:a16="http://schemas.microsoft.com/office/drawing/2014/main" id="{48E378D5-E549-40A6-B575-5949482821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170992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24342E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24342E"/>
                </a:solidFill>
                <a:latin typeface="Aptos"/>
                <a:ea typeface="Aptos"/>
                <a:cs typeface="Aptos"/>
              </a:rPr>
              <a:t>Read: Read the Cratchits mourning, and Scrooge's grave</a:t>
            </a:r>
          </a:p>
        </p:txBody>
      </p:sp>
      <p:sp>
        <p:nvSpPr>
          <p:cNvPr id="7" name="Rectangle 6">
            <a:extLst xmlns:a="http://schemas.openxmlformats.org/drawingml/2006/main">
              <a:ext uri="{FF2B5EF4-FFF2-40B4-BE49-F238E27FC236}">
                <a16:creationId xmlns:a16="http://schemas.microsoft.com/office/drawing/2014/main" id="{69A82121-2B39-4660-9DBE-8F41B90F32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237744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F6EFE1"/>
          </a:solidFill>
          <a:ln xmlns:a="http://schemas.openxmlformats.org/drawingml/2006/main" w="14288">
            <a:solidFill>
              <a:srgbClr val="A56822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8" name="TextBox 7">
            <a:extLst xmlns:a="http://schemas.openxmlformats.org/drawingml/2006/main">
              <a:ext uri="{FF2B5EF4-FFF2-40B4-BE49-F238E27FC236}">
                <a16:creationId xmlns:a16="http://schemas.microsoft.com/office/drawing/2014/main" id="{828525CB-9714-4CC4-90CD-61B42606BF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35000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24342E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24342E"/>
                </a:solidFill>
                <a:latin typeface="Aptos"/>
                <a:ea typeface="Aptos"/>
                <a:cs typeface="Aptos"/>
              </a:rPr>
              <a:t>Writing: Scrooge's graveside monologue</a:t>
            </a:r>
          </a:p>
        </p:txBody>
      </p:sp>
      <p:sp>
        <p:nvSpPr>
          <p:cNvPr id="9" name="Rectangle 8">
            <a:extLst xmlns:a="http://schemas.openxmlformats.org/drawingml/2006/main">
              <a:ext uri="{FF2B5EF4-FFF2-40B4-BE49-F238E27FC236}">
                <a16:creationId xmlns:a16="http://schemas.microsoft.com/office/drawing/2014/main" id="{8CEDAC74-E885-408F-BD94-A242CA7146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301752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F6EFE1"/>
          </a:solidFill>
          <a:ln xmlns:a="http://schemas.openxmlformats.org/drawingml/2006/main" w="14288">
            <a:solidFill>
              <a:srgbClr val="A56822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10" name="TextBox 9">
            <a:extLst xmlns:a="http://schemas.openxmlformats.org/drawingml/2006/main">
              <a:ext uri="{FF2B5EF4-FFF2-40B4-BE49-F238E27FC236}">
                <a16:creationId xmlns:a16="http://schemas.microsoft.com/office/drawing/2014/main" id="{F56E2215-5E56-4E21-8381-14C35A1A69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99008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24342E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24342E"/>
                </a:solidFill>
                <a:latin typeface="Aptos"/>
                <a:ea typeface="Aptos"/>
                <a:cs typeface="Aptos"/>
              </a:rPr>
              <a:t>Discuss: Scrooge's promise to the spirit</a:t>
            </a:r>
          </a:p>
        </p:txBody>
      </p:sp>
      <p:sp>
        <p:nvSpPr>
          <p:cNvPr id="11" name="TextBox 10">
            <a:extLst xmlns:a="http://schemas.openxmlformats.org/drawingml/2006/main">
              <a:ext uri="{FF2B5EF4-FFF2-40B4-BE49-F238E27FC236}">
                <a16:creationId xmlns:a16="http://schemas.microsoft.com/office/drawing/2014/main" id="{C91431F2-C722-4AE3-B26D-E47B0980C6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39319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088" b="0" i="1">
                <a:solidFill>
                  <a:srgbClr val="A56822"/>
                </a:solidFill>
                <a:latin typeface="Aptos"/>
                <a:ea typeface="Aptos"/>
                <a:cs typeface="Aptos"/>
              </a:defRPr>
            </a:pPr>
            <a:r>
              <a:rPr sz="1088" b="0" i="1">
                <a:solidFill>
                  <a:srgbClr val="A56822"/>
                </a:solidFill>
                <a:latin typeface="Aptos"/>
                <a:ea typeface="Aptos"/>
                <a:cs typeface="Aptos"/>
              </a:rPr>
              <a:t>Colour in the box when completed</a:t>
            </a:r>
          </a:p>
        </p:txBody>
      </p:sp>
      <p:sp>
        <p:nvSpPr>
          <p:cNvPr id="12" name="day-11-accent">
            <a:extLst xmlns:a="http://schemas.openxmlformats.org/drawingml/2006/main">
              <a:ext uri="{FF2B5EF4-FFF2-40B4-BE49-F238E27FC236}">
                <a16:creationId xmlns:a16="http://schemas.microsoft.com/office/drawing/2014/main" id="{9DC12651-7494-4311-AC9F-85F88BD39A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238250"/>
            <a:ext cx="47625" cy="2133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5682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day-11-tag">
            <a:extLst xmlns:a="http://schemas.openxmlformats.org/drawingml/2006/main">
              <a:ext uri="{FF2B5EF4-FFF2-40B4-BE49-F238E27FC236}">
                <a16:creationId xmlns:a16="http://schemas.microsoft.com/office/drawing/2014/main" id="{07B76EAE-66F8-45BE-A9B7-0F5D5463EB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96125" y="266700"/>
            <a:ext cx="138112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E2B46A"/>
                </a:solidFill>
                <a:latin typeface="Aptos"/>
                <a:ea typeface="Aptos"/>
                <a:cs typeface="Aptos"/>
              </a:defRPr>
            </a:pPr>
            <a:r>
              <a:rPr sz="900" b="1">
                <a:solidFill>
                  <a:srgbClr val="E2B46A"/>
                </a:solidFill>
                <a:latin typeface="Aptos"/>
                <a:ea typeface="Aptos"/>
                <a:cs typeface="Aptos"/>
              </a:rPr>
              <a:t>DAY 11  /  15</a:t>
            </a:r>
          </a:p>
        </p:txBody>
      </p:sp>
    </p:spTree>
    <p:extLst>
      <p:ext uri="{BB962C8B-B14F-4D97-AF65-F5344CB8AC3E}">
        <p14:creationId xmlns:p14="http://schemas.microsoft.com/office/powerpoint/2010/main" val="1887962782"/>
      </p:ext>
    </p:extLst>
  </p:cSld>
</p:sld>
</file>

<file path=ppt/slides/slide1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Rectangle 1">
            <a:extLst xmlns:a="http://schemas.openxmlformats.org/drawingml/2006/main">
              <a:ext uri="{FF2B5EF4-FFF2-40B4-BE49-F238E27FC236}">
                <a16:creationId xmlns:a16="http://schemas.microsoft.com/office/drawing/2014/main" id="{D26758D5-27FF-4C22-9FF1-750C7472F5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BF7EE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3" name="Rectangle 2">
            <a:extLst xmlns:a="http://schemas.openxmlformats.org/drawingml/2006/main">
              <a:ext uri="{FF2B5EF4-FFF2-40B4-BE49-F238E27FC236}">
                <a16:creationId xmlns:a16="http://schemas.microsoft.com/office/drawing/2014/main" id="{1F22460C-4F26-403F-9DA0-67B273992D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10058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93C32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  <a:def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defRPr>
            </a:pPr>
            <a:r>
              <a: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Day 12 Tasks</a:t>
            </a:r>
          </a:p>
        </p:txBody>
      </p:sp>
      <p:sp>
        <p:nvSpPr>
          <p:cNvPr id="4" name="TextBox 3">
            <a:extLst xmlns:a="http://schemas.openxmlformats.org/drawingml/2006/main">
              <a:ext uri="{FF2B5EF4-FFF2-40B4-BE49-F238E27FC236}">
                <a16:creationId xmlns:a16="http://schemas.microsoft.com/office/drawing/2014/main" id="{5352DDC8-13C1-4506-9B07-C920E2AA6D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11887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315F46"/>
                </a:solidFill>
                <a:latin typeface="Aptos Display"/>
                <a:ea typeface="Aptos Display"/>
                <a:cs typeface="Aptos Display"/>
              </a:defRPr>
            </a:pPr>
            <a:r>
              <a:rPr sz="1500" b="1">
                <a:solidFill>
                  <a:srgbClr val="315F46"/>
                </a:solidFill>
                <a:latin typeface="Aptos Display"/>
                <a:ea typeface="Aptos Display"/>
                <a:cs typeface="Aptos Display"/>
              </a:rPr>
              <a:t>What do I need today?</a:t>
            </a:r>
          </a:p>
        </p:txBody>
      </p:sp>
      <p:sp>
        <p:nvSpPr>
          <p:cNvPr id="5" name="Rectangle 4">
            <a:extLst xmlns:a="http://schemas.openxmlformats.org/drawingml/2006/main">
              <a:ext uri="{FF2B5EF4-FFF2-40B4-BE49-F238E27FC236}">
                <a16:creationId xmlns:a16="http://schemas.microsoft.com/office/drawing/2014/main" id="{2CB1DAED-3481-4147-A23B-E8FF0CFC96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173736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F6EFE1"/>
          </a:solidFill>
          <a:ln xmlns:a="http://schemas.openxmlformats.org/drawingml/2006/main" w="14288">
            <a:solidFill>
              <a:srgbClr val="A56822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6" name="TextBox 5">
            <a:extLst xmlns:a="http://schemas.openxmlformats.org/drawingml/2006/main">
              <a:ext uri="{FF2B5EF4-FFF2-40B4-BE49-F238E27FC236}">
                <a16:creationId xmlns:a16="http://schemas.microsoft.com/office/drawing/2014/main" id="{76496310-8662-49D6-BA9B-2573C3DACC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170992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24342E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24342E"/>
                </a:solidFill>
                <a:latin typeface="Aptos"/>
                <a:ea typeface="Aptos"/>
                <a:cs typeface="Aptos"/>
              </a:rPr>
              <a:t>Read: Response day - no new reading</a:t>
            </a:r>
          </a:p>
        </p:txBody>
      </p:sp>
      <p:sp>
        <p:nvSpPr>
          <p:cNvPr id="7" name="Rectangle 6">
            <a:extLst xmlns:a="http://schemas.openxmlformats.org/drawingml/2006/main">
              <a:ext uri="{FF2B5EF4-FFF2-40B4-BE49-F238E27FC236}">
                <a16:creationId xmlns:a16="http://schemas.microsoft.com/office/drawing/2014/main" id="{C3C1465A-3D42-4E5D-B248-9DF208D543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237744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F6EFE1"/>
          </a:solidFill>
          <a:ln xmlns:a="http://schemas.openxmlformats.org/drawingml/2006/main" w="14288">
            <a:solidFill>
              <a:srgbClr val="A56822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8" name="TextBox 7">
            <a:extLst xmlns:a="http://schemas.openxmlformats.org/drawingml/2006/main">
              <a:ext uri="{FF2B5EF4-FFF2-40B4-BE49-F238E27FC236}">
                <a16:creationId xmlns:a16="http://schemas.microsoft.com/office/drawing/2014/main" id="{1D1951CD-345D-4C8B-98A7-9E462E8FB0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35000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24342E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24342E"/>
                </a:solidFill>
                <a:latin typeface="Aptos"/>
                <a:ea typeface="Aptos"/>
                <a:cs typeface="Aptos"/>
              </a:rPr>
              <a:t>Compare the three spirits in a table</a:t>
            </a:r>
          </a:p>
        </p:txBody>
      </p:sp>
      <p:sp>
        <p:nvSpPr>
          <p:cNvPr id="9" name="Rectangle 8">
            <a:extLst xmlns:a="http://schemas.openxmlformats.org/drawingml/2006/main">
              <a:ext uri="{FF2B5EF4-FFF2-40B4-BE49-F238E27FC236}">
                <a16:creationId xmlns:a16="http://schemas.microsoft.com/office/drawing/2014/main" id="{5EF94398-6980-4217-BD09-9BF52A2896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301752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F6EFE1"/>
          </a:solidFill>
          <a:ln xmlns:a="http://schemas.openxmlformats.org/drawingml/2006/main" w="14288">
            <a:solidFill>
              <a:srgbClr val="A56822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10" name="TextBox 9">
            <a:extLst xmlns:a="http://schemas.openxmlformats.org/drawingml/2006/main">
              <a:ext uri="{FF2B5EF4-FFF2-40B4-BE49-F238E27FC236}">
                <a16:creationId xmlns:a16="http://schemas.microsoft.com/office/drawing/2014/main" id="{A498C269-ED2D-4DDA-A44B-6FD142E472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99008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24342E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24342E"/>
                </a:solidFill>
                <a:latin typeface="Aptos"/>
                <a:ea typeface="Aptos"/>
                <a:cs typeface="Aptos"/>
              </a:rPr>
              <a:t>Art: storyboard the three spirits</a:t>
            </a:r>
          </a:p>
        </p:txBody>
      </p:sp>
      <p:sp>
        <p:nvSpPr>
          <p:cNvPr id="11" name="TextBox 10">
            <a:extLst xmlns:a="http://schemas.openxmlformats.org/drawingml/2006/main">
              <a:ext uri="{FF2B5EF4-FFF2-40B4-BE49-F238E27FC236}">
                <a16:creationId xmlns:a16="http://schemas.microsoft.com/office/drawing/2014/main" id="{D06206A1-F428-4199-8155-C98DCAB3F1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39319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088" b="0" i="1">
                <a:solidFill>
                  <a:srgbClr val="A56822"/>
                </a:solidFill>
                <a:latin typeface="Aptos"/>
                <a:ea typeface="Aptos"/>
                <a:cs typeface="Aptos"/>
              </a:defRPr>
            </a:pPr>
            <a:r>
              <a:rPr sz="1088" b="0" i="1">
                <a:solidFill>
                  <a:srgbClr val="A56822"/>
                </a:solidFill>
                <a:latin typeface="Aptos"/>
                <a:ea typeface="Aptos"/>
                <a:cs typeface="Aptos"/>
              </a:rPr>
              <a:t>Colour in the box when completed</a:t>
            </a:r>
          </a:p>
        </p:txBody>
      </p:sp>
      <p:sp>
        <p:nvSpPr>
          <p:cNvPr id="12" name="day-12-accent">
            <a:extLst xmlns:a="http://schemas.openxmlformats.org/drawingml/2006/main">
              <a:ext uri="{FF2B5EF4-FFF2-40B4-BE49-F238E27FC236}">
                <a16:creationId xmlns:a16="http://schemas.microsoft.com/office/drawing/2014/main" id="{400C6FA7-F94C-4496-AE11-32E6CF642D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238250"/>
            <a:ext cx="47625" cy="2133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5682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day-12-tag">
            <a:extLst xmlns:a="http://schemas.openxmlformats.org/drawingml/2006/main">
              <a:ext uri="{FF2B5EF4-FFF2-40B4-BE49-F238E27FC236}">
                <a16:creationId xmlns:a16="http://schemas.microsoft.com/office/drawing/2014/main" id="{F5F5B22C-DB58-4AFA-A3CC-5F63CF33EC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96125" y="266700"/>
            <a:ext cx="138112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E2B46A"/>
                </a:solidFill>
                <a:latin typeface="Aptos"/>
                <a:ea typeface="Aptos"/>
                <a:cs typeface="Aptos"/>
              </a:defRPr>
            </a:pPr>
            <a:r>
              <a:rPr sz="900" b="1">
                <a:solidFill>
                  <a:srgbClr val="E2B46A"/>
                </a:solidFill>
                <a:latin typeface="Aptos"/>
                <a:ea typeface="Aptos"/>
                <a:cs typeface="Aptos"/>
              </a:rPr>
              <a:t>DAY 12  /  15</a:t>
            </a:r>
          </a:p>
        </p:txBody>
      </p:sp>
    </p:spTree>
    <p:extLst>
      <p:ext uri="{BB962C8B-B14F-4D97-AF65-F5344CB8AC3E}">
        <p14:creationId xmlns:p14="http://schemas.microsoft.com/office/powerpoint/2010/main" val="1049876321"/>
      </p:ext>
    </p:extLst>
  </p:cSld>
</p:sld>
</file>

<file path=ppt/slides/slide1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Rectangle 1">
            <a:extLst xmlns:a="http://schemas.openxmlformats.org/drawingml/2006/main">
              <a:ext uri="{FF2B5EF4-FFF2-40B4-BE49-F238E27FC236}">
                <a16:creationId xmlns:a16="http://schemas.microsoft.com/office/drawing/2014/main" id="{A2F04AEE-1860-40C4-A3EF-C4975DBA02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BF7EE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3" name="Rectangle 2">
            <a:extLst xmlns:a="http://schemas.openxmlformats.org/drawingml/2006/main">
              <a:ext uri="{FF2B5EF4-FFF2-40B4-BE49-F238E27FC236}">
                <a16:creationId xmlns:a16="http://schemas.microsoft.com/office/drawing/2014/main" id="{E442F287-507F-4DC7-AD9F-B32D68C1A2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10058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93C32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  <a:def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defRPr>
            </a:pPr>
            <a:r>
              <a: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Day 13 Tasks</a:t>
            </a:r>
          </a:p>
        </p:txBody>
      </p:sp>
      <p:sp>
        <p:nvSpPr>
          <p:cNvPr id="4" name="TextBox 3">
            <a:extLst xmlns:a="http://schemas.openxmlformats.org/drawingml/2006/main">
              <a:ext uri="{FF2B5EF4-FFF2-40B4-BE49-F238E27FC236}">
                <a16:creationId xmlns:a16="http://schemas.microsoft.com/office/drawing/2014/main" id="{9221DCA7-39E8-432C-8DB1-D73A25C52B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11887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315F46"/>
                </a:solidFill>
                <a:latin typeface="Aptos Display"/>
                <a:ea typeface="Aptos Display"/>
                <a:cs typeface="Aptos Display"/>
              </a:defRPr>
            </a:pPr>
            <a:r>
              <a:rPr sz="1500" b="1">
                <a:solidFill>
                  <a:srgbClr val="315F46"/>
                </a:solidFill>
                <a:latin typeface="Aptos Display"/>
                <a:ea typeface="Aptos Display"/>
                <a:cs typeface="Aptos Display"/>
              </a:rPr>
              <a:t>What do I need today?</a:t>
            </a:r>
          </a:p>
        </p:txBody>
      </p:sp>
      <p:sp>
        <p:nvSpPr>
          <p:cNvPr id="5" name="Rectangle 4">
            <a:extLst xmlns:a="http://schemas.openxmlformats.org/drawingml/2006/main">
              <a:ext uri="{FF2B5EF4-FFF2-40B4-BE49-F238E27FC236}">
                <a16:creationId xmlns:a16="http://schemas.microsoft.com/office/drawing/2014/main" id="{DFC6ECF0-B607-4D02-936C-4C09A26FC7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173736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F6EFE1"/>
          </a:solidFill>
          <a:ln xmlns:a="http://schemas.openxmlformats.org/drawingml/2006/main" w="14288">
            <a:solidFill>
              <a:srgbClr val="A56822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6" name="TextBox 5">
            <a:extLst xmlns:a="http://schemas.openxmlformats.org/drawingml/2006/main">
              <a:ext uri="{FF2B5EF4-FFF2-40B4-BE49-F238E27FC236}">
                <a16:creationId xmlns:a16="http://schemas.microsoft.com/office/drawing/2014/main" id="{9BF06DD7-BC08-48D1-8E4F-6BD7B4BCF0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170992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24342E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24342E"/>
                </a:solidFill>
                <a:latin typeface="Aptos"/>
                <a:ea typeface="Aptos"/>
                <a:cs typeface="Aptos"/>
              </a:rPr>
              <a:t>Read: Read Scrooge waking, reformed</a:t>
            </a:r>
          </a:p>
        </p:txBody>
      </p:sp>
      <p:sp>
        <p:nvSpPr>
          <p:cNvPr id="7" name="Rectangle 6">
            <a:extLst xmlns:a="http://schemas.openxmlformats.org/drawingml/2006/main">
              <a:ext uri="{FF2B5EF4-FFF2-40B4-BE49-F238E27FC236}">
                <a16:creationId xmlns:a16="http://schemas.microsoft.com/office/drawing/2014/main" id="{99FCF7C8-529A-460C-B2DD-A312710754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237744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F6EFE1"/>
          </a:solidFill>
          <a:ln xmlns:a="http://schemas.openxmlformats.org/drawingml/2006/main" w="14288">
            <a:solidFill>
              <a:srgbClr val="A56822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8" name="TextBox 7">
            <a:extLst xmlns:a="http://schemas.openxmlformats.org/drawingml/2006/main">
              <a:ext uri="{FF2B5EF4-FFF2-40B4-BE49-F238E27FC236}">
                <a16:creationId xmlns:a16="http://schemas.microsoft.com/office/drawing/2014/main" id="{88588FA2-A295-41B7-815B-BC7B83C496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35000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24342E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24342E"/>
                </a:solidFill>
                <a:latin typeface="Aptos"/>
                <a:ea typeface="Aptos"/>
                <a:cs typeface="Aptos"/>
              </a:rPr>
              <a:t>Narration: evidence Scrooge has changed</a:t>
            </a:r>
          </a:p>
        </p:txBody>
      </p:sp>
      <p:sp>
        <p:nvSpPr>
          <p:cNvPr id="9" name="Rectangle 8">
            <a:extLst xmlns:a="http://schemas.openxmlformats.org/drawingml/2006/main">
              <a:ext uri="{FF2B5EF4-FFF2-40B4-BE49-F238E27FC236}">
                <a16:creationId xmlns:a16="http://schemas.microsoft.com/office/drawing/2014/main" id="{32F58BC8-794B-4D3B-B3D7-3AB474625E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301752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F6EFE1"/>
          </a:solidFill>
          <a:ln xmlns:a="http://schemas.openxmlformats.org/drawingml/2006/main" w="14288">
            <a:solidFill>
              <a:srgbClr val="A56822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10" name="TextBox 9">
            <a:extLst xmlns:a="http://schemas.openxmlformats.org/drawingml/2006/main">
              <a:ext uri="{FF2B5EF4-FFF2-40B4-BE49-F238E27FC236}">
                <a16:creationId xmlns:a16="http://schemas.microsoft.com/office/drawing/2014/main" id="{168F40E0-063D-417B-BBA8-25DC57BD46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99008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24342E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24342E"/>
                </a:solidFill>
                <a:latin typeface="Aptos"/>
                <a:ea typeface="Aptos"/>
                <a:cs typeface="Aptos"/>
              </a:rPr>
              <a:t>Drama: perform this scene aloud</a:t>
            </a:r>
          </a:p>
        </p:txBody>
      </p:sp>
      <p:sp>
        <p:nvSpPr>
          <p:cNvPr id="11" name="TextBox 10">
            <a:extLst xmlns:a="http://schemas.openxmlformats.org/drawingml/2006/main">
              <a:ext uri="{FF2B5EF4-FFF2-40B4-BE49-F238E27FC236}">
                <a16:creationId xmlns:a16="http://schemas.microsoft.com/office/drawing/2014/main" id="{98A7BCE3-CCF3-4FFA-883D-3775BB023C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39319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088" b="0" i="1">
                <a:solidFill>
                  <a:srgbClr val="A56822"/>
                </a:solidFill>
                <a:latin typeface="Aptos"/>
                <a:ea typeface="Aptos"/>
                <a:cs typeface="Aptos"/>
              </a:defRPr>
            </a:pPr>
            <a:r>
              <a:rPr sz="1088" b="0" i="1">
                <a:solidFill>
                  <a:srgbClr val="A56822"/>
                </a:solidFill>
                <a:latin typeface="Aptos"/>
                <a:ea typeface="Aptos"/>
                <a:cs typeface="Aptos"/>
              </a:rPr>
              <a:t>Colour in the box when completed</a:t>
            </a:r>
          </a:p>
        </p:txBody>
      </p:sp>
      <p:sp>
        <p:nvSpPr>
          <p:cNvPr id="12" name="day-13-accent">
            <a:extLst xmlns:a="http://schemas.openxmlformats.org/drawingml/2006/main">
              <a:ext uri="{FF2B5EF4-FFF2-40B4-BE49-F238E27FC236}">
                <a16:creationId xmlns:a16="http://schemas.microsoft.com/office/drawing/2014/main" id="{CED84CB3-F032-40E0-9A0A-C9D7A7F661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238250"/>
            <a:ext cx="47625" cy="2133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5682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day-13-tag">
            <a:extLst xmlns:a="http://schemas.openxmlformats.org/drawingml/2006/main">
              <a:ext uri="{FF2B5EF4-FFF2-40B4-BE49-F238E27FC236}">
                <a16:creationId xmlns:a16="http://schemas.microsoft.com/office/drawing/2014/main" id="{02896032-FF2E-459D-ADA1-959BB6B2A7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96125" y="266700"/>
            <a:ext cx="138112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E2B46A"/>
                </a:solidFill>
                <a:latin typeface="Aptos"/>
                <a:ea typeface="Aptos"/>
                <a:cs typeface="Aptos"/>
              </a:defRPr>
            </a:pPr>
            <a:r>
              <a:rPr sz="900" b="1">
                <a:solidFill>
                  <a:srgbClr val="E2B46A"/>
                </a:solidFill>
                <a:latin typeface="Aptos"/>
                <a:ea typeface="Aptos"/>
                <a:cs typeface="Aptos"/>
              </a:rPr>
              <a:t>DAY 13  /  15</a:t>
            </a:r>
          </a:p>
        </p:txBody>
      </p:sp>
    </p:spTree>
    <p:extLst>
      <p:ext uri="{BB962C8B-B14F-4D97-AF65-F5344CB8AC3E}">
        <p14:creationId xmlns:p14="http://schemas.microsoft.com/office/powerpoint/2010/main" val="989457385"/>
      </p:ext>
    </p:extLst>
  </p:cSld>
</p:sld>
</file>

<file path=ppt/slides/slide1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Rectangle 1">
            <a:extLst xmlns:a="http://schemas.openxmlformats.org/drawingml/2006/main">
              <a:ext uri="{FF2B5EF4-FFF2-40B4-BE49-F238E27FC236}">
                <a16:creationId xmlns:a16="http://schemas.microsoft.com/office/drawing/2014/main" id="{AF3B4E92-1E35-4E47-AEDE-5CCAFD8FD2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BF7EE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3" name="Rectangle 2">
            <a:extLst xmlns:a="http://schemas.openxmlformats.org/drawingml/2006/main">
              <a:ext uri="{FF2B5EF4-FFF2-40B4-BE49-F238E27FC236}">
                <a16:creationId xmlns:a16="http://schemas.microsoft.com/office/drawing/2014/main" id="{0297E7BC-DFAB-4B91-938B-53269C0C39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10058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93C32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  <a:def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defRPr>
            </a:pPr>
            <a:r>
              <a: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Day 14 Tasks</a:t>
            </a:r>
          </a:p>
        </p:txBody>
      </p:sp>
      <p:sp>
        <p:nvSpPr>
          <p:cNvPr id="4" name="TextBox 3">
            <a:extLst xmlns:a="http://schemas.openxmlformats.org/drawingml/2006/main">
              <a:ext uri="{FF2B5EF4-FFF2-40B4-BE49-F238E27FC236}">
                <a16:creationId xmlns:a16="http://schemas.microsoft.com/office/drawing/2014/main" id="{02B0CAA7-FA7A-4AE2-AA27-D6612CD720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11887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315F46"/>
                </a:solidFill>
                <a:latin typeface="Aptos Display"/>
                <a:ea typeface="Aptos Display"/>
                <a:cs typeface="Aptos Display"/>
              </a:defRPr>
            </a:pPr>
            <a:r>
              <a:rPr sz="1500" b="1">
                <a:solidFill>
                  <a:srgbClr val="315F46"/>
                </a:solidFill>
                <a:latin typeface="Aptos Display"/>
                <a:ea typeface="Aptos Display"/>
                <a:cs typeface="Aptos Display"/>
              </a:rPr>
              <a:t>What do I need today?</a:t>
            </a:r>
          </a:p>
        </p:txBody>
      </p:sp>
      <p:sp>
        <p:nvSpPr>
          <p:cNvPr id="5" name="Rectangle 4">
            <a:extLst xmlns:a="http://schemas.openxmlformats.org/drawingml/2006/main">
              <a:ext uri="{FF2B5EF4-FFF2-40B4-BE49-F238E27FC236}">
                <a16:creationId xmlns:a16="http://schemas.microsoft.com/office/drawing/2014/main" id="{3268836A-9AB6-467E-9A85-B8DABC67EC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173736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F6EFE1"/>
          </a:solidFill>
          <a:ln xmlns:a="http://schemas.openxmlformats.org/drawingml/2006/main" w="14288">
            <a:solidFill>
              <a:srgbClr val="A56822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6" name="TextBox 5">
            <a:extLst xmlns:a="http://schemas.openxmlformats.org/drawingml/2006/main">
              <a:ext uri="{FF2B5EF4-FFF2-40B4-BE49-F238E27FC236}">
                <a16:creationId xmlns:a16="http://schemas.microsoft.com/office/drawing/2014/main" id="{B05A34A6-6741-42E0-AA8E-0E7115C695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170992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24342E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24342E"/>
                </a:solidFill>
                <a:latin typeface="Aptos"/>
                <a:ea typeface="Aptos"/>
                <a:cs typeface="Aptos"/>
              </a:rPr>
              <a:t>Read: Read the ending</a:t>
            </a:r>
          </a:p>
        </p:txBody>
      </p:sp>
      <p:sp>
        <p:nvSpPr>
          <p:cNvPr id="7" name="Rectangle 6">
            <a:extLst xmlns:a="http://schemas.openxmlformats.org/drawingml/2006/main">
              <a:ext uri="{FF2B5EF4-FFF2-40B4-BE49-F238E27FC236}">
                <a16:creationId xmlns:a16="http://schemas.microsoft.com/office/drawing/2014/main" id="{5B77E189-872E-4C77-A082-BD48CE6F73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237744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F6EFE1"/>
          </a:solidFill>
          <a:ln xmlns:a="http://schemas.openxmlformats.org/drawingml/2006/main" w="14288">
            <a:solidFill>
              <a:srgbClr val="A56822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8" name="TextBox 7">
            <a:extLst xmlns:a="http://schemas.openxmlformats.org/drawingml/2006/main">
              <a:ext uri="{FF2B5EF4-FFF2-40B4-BE49-F238E27FC236}">
                <a16:creationId xmlns:a16="http://schemas.microsoft.com/office/drawing/2014/main" id="{D4CBD44B-B462-4F23-9C96-2B47C00508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35000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24342E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24342E"/>
                </a:solidFill>
                <a:latin typeface="Aptos"/>
                <a:ea typeface="Aptos"/>
                <a:cs typeface="Aptos"/>
              </a:rPr>
              <a:t>Discuss: has Scrooge really changed?</a:t>
            </a:r>
          </a:p>
        </p:txBody>
      </p:sp>
      <p:sp>
        <p:nvSpPr>
          <p:cNvPr id="9" name="Rectangle 8">
            <a:extLst xmlns:a="http://schemas.openxmlformats.org/drawingml/2006/main">
              <a:ext uri="{FF2B5EF4-FFF2-40B4-BE49-F238E27FC236}">
                <a16:creationId xmlns:a16="http://schemas.microsoft.com/office/drawing/2014/main" id="{3BAC297C-FD10-4BAB-9D6A-ACF314572B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301752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F6EFE1"/>
          </a:solidFill>
          <a:ln xmlns:a="http://schemas.openxmlformats.org/drawingml/2006/main" w="14288">
            <a:solidFill>
              <a:srgbClr val="A56822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10" name="TextBox 9">
            <a:extLst xmlns:a="http://schemas.openxmlformats.org/drawingml/2006/main">
              <a:ext uri="{FF2B5EF4-FFF2-40B4-BE49-F238E27FC236}">
                <a16:creationId xmlns:a16="http://schemas.microsoft.com/office/drawing/2014/main" id="{8A8BA920-B003-46C9-8DC7-C40192FDC9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99008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24342E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24342E"/>
                </a:solidFill>
                <a:latin typeface="Aptos"/>
                <a:ea typeface="Aptos"/>
                <a:cs typeface="Aptos"/>
              </a:rPr>
              <a:t>Writing: your own final line</a:t>
            </a:r>
          </a:p>
        </p:txBody>
      </p:sp>
      <p:sp>
        <p:nvSpPr>
          <p:cNvPr id="11" name="TextBox 10">
            <a:extLst xmlns:a="http://schemas.openxmlformats.org/drawingml/2006/main">
              <a:ext uri="{FF2B5EF4-FFF2-40B4-BE49-F238E27FC236}">
                <a16:creationId xmlns:a16="http://schemas.microsoft.com/office/drawing/2014/main" id="{D65F70BC-9533-405F-8831-AE5C0EA8FD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39319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088" b="0" i="1">
                <a:solidFill>
                  <a:srgbClr val="A56822"/>
                </a:solidFill>
                <a:latin typeface="Aptos"/>
                <a:ea typeface="Aptos"/>
                <a:cs typeface="Aptos"/>
              </a:defRPr>
            </a:pPr>
            <a:r>
              <a:rPr sz="1088" b="0" i="1">
                <a:solidFill>
                  <a:srgbClr val="A56822"/>
                </a:solidFill>
                <a:latin typeface="Aptos"/>
                <a:ea typeface="Aptos"/>
                <a:cs typeface="Aptos"/>
              </a:rPr>
              <a:t>Colour in the box when completed</a:t>
            </a:r>
          </a:p>
        </p:txBody>
      </p:sp>
      <p:sp>
        <p:nvSpPr>
          <p:cNvPr id="12" name="day-14-accent">
            <a:extLst xmlns:a="http://schemas.openxmlformats.org/drawingml/2006/main">
              <a:ext uri="{FF2B5EF4-FFF2-40B4-BE49-F238E27FC236}">
                <a16:creationId xmlns:a16="http://schemas.microsoft.com/office/drawing/2014/main" id="{C5B7C223-979C-4BEE-A762-5B79A0D6AC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238250"/>
            <a:ext cx="47625" cy="2133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5682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day-14-tag">
            <a:extLst xmlns:a="http://schemas.openxmlformats.org/drawingml/2006/main">
              <a:ext uri="{FF2B5EF4-FFF2-40B4-BE49-F238E27FC236}">
                <a16:creationId xmlns:a16="http://schemas.microsoft.com/office/drawing/2014/main" id="{0AB4FF15-1562-4CD0-9E24-435CACF526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96125" y="266700"/>
            <a:ext cx="138112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E2B46A"/>
                </a:solidFill>
                <a:latin typeface="Aptos"/>
                <a:ea typeface="Aptos"/>
                <a:cs typeface="Aptos"/>
              </a:defRPr>
            </a:pPr>
            <a:r>
              <a:rPr sz="900" b="1">
                <a:solidFill>
                  <a:srgbClr val="E2B46A"/>
                </a:solidFill>
                <a:latin typeface="Aptos"/>
                <a:ea typeface="Aptos"/>
                <a:cs typeface="Aptos"/>
              </a:rPr>
              <a:t>DAY 14  /  15</a:t>
            </a:r>
          </a:p>
        </p:txBody>
      </p:sp>
    </p:spTree>
    <p:extLst>
      <p:ext uri="{BB962C8B-B14F-4D97-AF65-F5344CB8AC3E}">
        <p14:creationId xmlns:p14="http://schemas.microsoft.com/office/powerpoint/2010/main" val="326786725"/>
      </p:ext>
    </p:extLst>
  </p:cSld>
</p:sld>
</file>

<file path=ppt/slides/slide1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Rectangle 1">
            <a:extLst xmlns:a="http://schemas.openxmlformats.org/drawingml/2006/main">
              <a:ext uri="{FF2B5EF4-FFF2-40B4-BE49-F238E27FC236}">
                <a16:creationId xmlns:a16="http://schemas.microsoft.com/office/drawing/2014/main" id="{DAA1A16C-ECBF-4BC5-A3E3-2B4AE87333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BF7EE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3" name="Rectangle 2">
            <a:extLst xmlns:a="http://schemas.openxmlformats.org/drawingml/2006/main">
              <a:ext uri="{FF2B5EF4-FFF2-40B4-BE49-F238E27FC236}">
                <a16:creationId xmlns:a16="http://schemas.microsoft.com/office/drawing/2014/main" id="{DEC87CE2-BF91-473D-832A-2C93B0C5A6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10058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93C32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  <a:def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defRPr>
            </a:pPr>
            <a:r>
              <a: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Day 15 Tasks</a:t>
            </a:r>
          </a:p>
        </p:txBody>
      </p:sp>
      <p:sp>
        <p:nvSpPr>
          <p:cNvPr id="4" name="TextBox 3">
            <a:extLst xmlns:a="http://schemas.openxmlformats.org/drawingml/2006/main">
              <a:ext uri="{FF2B5EF4-FFF2-40B4-BE49-F238E27FC236}">
                <a16:creationId xmlns:a16="http://schemas.microsoft.com/office/drawing/2014/main" id="{77588031-F4F9-4E17-B1F2-6192936034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11887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315F46"/>
                </a:solidFill>
                <a:latin typeface="Aptos Display"/>
                <a:ea typeface="Aptos Display"/>
                <a:cs typeface="Aptos Display"/>
              </a:defRPr>
            </a:pPr>
            <a:r>
              <a:rPr sz="1500" b="1">
                <a:solidFill>
                  <a:srgbClr val="315F46"/>
                </a:solidFill>
                <a:latin typeface="Aptos Display"/>
                <a:ea typeface="Aptos Display"/>
                <a:cs typeface="Aptos Display"/>
              </a:rPr>
              <a:t>What do I need today?</a:t>
            </a:r>
          </a:p>
        </p:txBody>
      </p:sp>
      <p:sp>
        <p:nvSpPr>
          <p:cNvPr id="5" name="Rectangle 4">
            <a:extLst xmlns:a="http://schemas.openxmlformats.org/drawingml/2006/main">
              <a:ext uri="{FF2B5EF4-FFF2-40B4-BE49-F238E27FC236}">
                <a16:creationId xmlns:a16="http://schemas.microsoft.com/office/drawing/2014/main" id="{05E34858-A98E-40BD-BB29-373212843E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173736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F6EFE1"/>
          </a:solidFill>
          <a:ln xmlns:a="http://schemas.openxmlformats.org/drawingml/2006/main" w="14288">
            <a:solidFill>
              <a:srgbClr val="A56822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6" name="TextBox 5">
            <a:extLst xmlns:a="http://schemas.openxmlformats.org/drawingml/2006/main">
              <a:ext uri="{FF2B5EF4-FFF2-40B4-BE49-F238E27FC236}">
                <a16:creationId xmlns:a16="http://schemas.microsoft.com/office/drawing/2014/main" id="{E376D0C9-8C77-4DAF-9FF1-8F99980A6E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170992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24342E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24342E"/>
                </a:solidFill>
                <a:latin typeface="Aptos"/>
                <a:ea typeface="Aptos"/>
                <a:cs typeface="Aptos"/>
              </a:rPr>
              <a:t>Read: Wrap-up: watch a film adaptation</a:t>
            </a:r>
          </a:p>
        </p:txBody>
      </p:sp>
      <p:sp>
        <p:nvSpPr>
          <p:cNvPr id="7" name="Rectangle 6">
            <a:extLst xmlns:a="http://schemas.openxmlformats.org/drawingml/2006/main">
              <a:ext uri="{FF2B5EF4-FFF2-40B4-BE49-F238E27FC236}">
                <a16:creationId xmlns:a16="http://schemas.microsoft.com/office/drawing/2014/main" id="{5E4ACA73-2B06-4D04-A399-944DF4D19C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237744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F6EFE1"/>
          </a:solidFill>
          <a:ln xmlns:a="http://schemas.openxmlformats.org/drawingml/2006/main" w="14288">
            <a:solidFill>
              <a:srgbClr val="A56822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8" name="TextBox 7">
            <a:extLst xmlns:a="http://schemas.openxmlformats.org/drawingml/2006/main">
              <a:ext uri="{FF2B5EF4-FFF2-40B4-BE49-F238E27FC236}">
                <a16:creationId xmlns:a16="http://schemas.microsoft.com/office/drawing/2014/main" id="{D24A3A6C-211E-4F9B-BC05-E2EB10DC89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35000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24342E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24342E"/>
                </a:solidFill>
                <a:latin typeface="Aptos"/>
                <a:ea typeface="Aptos"/>
                <a:cs typeface="Aptos"/>
              </a:rPr>
              <a:t>Discuss: book vs. film</a:t>
            </a:r>
          </a:p>
        </p:txBody>
      </p:sp>
      <p:sp>
        <p:nvSpPr>
          <p:cNvPr id="9" name="Rectangle 8">
            <a:extLst xmlns:a="http://schemas.openxmlformats.org/drawingml/2006/main">
              <a:ext uri="{FF2B5EF4-FFF2-40B4-BE49-F238E27FC236}">
                <a16:creationId xmlns:a16="http://schemas.microsoft.com/office/drawing/2014/main" id="{92643064-6BFD-405E-849A-13C7DEFFF5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301752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F6EFE1"/>
          </a:solidFill>
          <a:ln xmlns:a="http://schemas.openxmlformats.org/drawingml/2006/main" w="14288">
            <a:solidFill>
              <a:srgbClr val="A56822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10" name="TextBox 9">
            <a:extLst xmlns:a="http://schemas.openxmlformats.org/drawingml/2006/main">
              <a:ext uri="{FF2B5EF4-FFF2-40B4-BE49-F238E27FC236}">
                <a16:creationId xmlns:a16="http://schemas.microsoft.com/office/drawing/2014/main" id="{543207AA-141D-424E-B1BA-DF9C14CA9E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99008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24342E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24342E"/>
                </a:solidFill>
                <a:latin typeface="Aptos"/>
                <a:ea typeface="Aptos"/>
                <a:cs typeface="Aptos"/>
              </a:rPr>
              <a:t>GCSE: full practice question with quotation bank</a:t>
            </a:r>
          </a:p>
        </p:txBody>
      </p:sp>
      <p:sp>
        <p:nvSpPr>
          <p:cNvPr id="11" name="TextBox 10">
            <a:extLst xmlns:a="http://schemas.openxmlformats.org/drawingml/2006/main">
              <a:ext uri="{FF2B5EF4-FFF2-40B4-BE49-F238E27FC236}">
                <a16:creationId xmlns:a16="http://schemas.microsoft.com/office/drawing/2014/main" id="{DC466B6E-301A-4851-B42C-CABE527892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39319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088" b="0" i="1">
                <a:solidFill>
                  <a:srgbClr val="A56822"/>
                </a:solidFill>
                <a:latin typeface="Aptos"/>
                <a:ea typeface="Aptos"/>
                <a:cs typeface="Aptos"/>
              </a:defRPr>
            </a:pPr>
            <a:r>
              <a:rPr sz="1088" b="0" i="1">
                <a:solidFill>
                  <a:srgbClr val="A56822"/>
                </a:solidFill>
                <a:latin typeface="Aptos"/>
                <a:ea typeface="Aptos"/>
                <a:cs typeface="Aptos"/>
              </a:rPr>
              <a:t>Colour in the box when completed</a:t>
            </a:r>
          </a:p>
        </p:txBody>
      </p:sp>
      <p:sp>
        <p:nvSpPr>
          <p:cNvPr id="12" name="day-15-accent">
            <a:extLst xmlns:a="http://schemas.openxmlformats.org/drawingml/2006/main">
              <a:ext uri="{FF2B5EF4-FFF2-40B4-BE49-F238E27FC236}">
                <a16:creationId xmlns:a16="http://schemas.microsoft.com/office/drawing/2014/main" id="{62789B27-C428-41D9-B40E-B9340EF408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238250"/>
            <a:ext cx="47625" cy="2133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5682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day-15-tag">
            <a:extLst xmlns:a="http://schemas.openxmlformats.org/drawingml/2006/main">
              <a:ext uri="{FF2B5EF4-FFF2-40B4-BE49-F238E27FC236}">
                <a16:creationId xmlns:a16="http://schemas.microsoft.com/office/drawing/2014/main" id="{999FAA06-A5A4-4EA8-9408-A456B2F462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96125" y="266700"/>
            <a:ext cx="138112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E2B46A"/>
                </a:solidFill>
                <a:latin typeface="Aptos"/>
                <a:ea typeface="Aptos"/>
                <a:cs typeface="Aptos"/>
              </a:defRPr>
            </a:pPr>
            <a:r>
              <a:rPr sz="900" b="1">
                <a:solidFill>
                  <a:srgbClr val="E2B46A"/>
                </a:solidFill>
                <a:latin typeface="Aptos"/>
                <a:ea typeface="Aptos"/>
                <a:cs typeface="Aptos"/>
              </a:rPr>
              <a:t>DAY 15  /  15</a:t>
            </a:r>
          </a:p>
        </p:txBody>
      </p:sp>
    </p:spTree>
    <p:extLst>
      <p:ext uri="{BB962C8B-B14F-4D97-AF65-F5344CB8AC3E}">
        <p14:creationId xmlns:p14="http://schemas.microsoft.com/office/powerpoint/2010/main" val="2130460423"/>
      </p:ext>
    </p:extLst>
  </p:cSld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Rectangle 1">
            <a:extLst xmlns:a="http://schemas.openxmlformats.org/drawingml/2006/main">
              <a:ext uri="{FF2B5EF4-FFF2-40B4-BE49-F238E27FC236}">
                <a16:creationId xmlns:a16="http://schemas.microsoft.com/office/drawing/2014/main" id="{4AA76D36-5BE2-4D1E-90F2-B94833769F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BF7EE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3" name="Rectangle 2">
            <a:extLst xmlns:a="http://schemas.openxmlformats.org/drawingml/2006/main">
              <a:ext uri="{FF2B5EF4-FFF2-40B4-BE49-F238E27FC236}">
                <a16:creationId xmlns:a16="http://schemas.microsoft.com/office/drawing/2014/main" id="{0EF04082-97D2-481C-90C2-512AA2D00D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10058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93C32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  <a:defRPr sz="2700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defRPr>
            </a:pPr>
            <a:r>
              <a:rPr sz="2700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Symbol Meanings</a:t>
            </a:r>
          </a:p>
        </p:txBody>
      </p:sp>
      <p:sp>
        <p:nvSpPr>
          <p:cNvPr id="4" name="Rectangle 3">
            <a:extLst xmlns:a="http://schemas.openxmlformats.org/drawingml/2006/main">
              <a:ext uri="{FF2B5EF4-FFF2-40B4-BE49-F238E27FC236}">
                <a16:creationId xmlns:a16="http://schemas.microsoft.com/office/drawing/2014/main" id="{5DF83B75-CB8B-42D2-9A93-B4F5789675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1371600"/>
            <a:ext cx="320040" cy="320040"/>
          </a:xfrm>
          <a:prstGeom xmlns:a="http://schemas.openxmlformats.org/drawingml/2006/main" prst="roundRect">
            <a:avLst>
              <a:gd name="adj" fmla="val 14881"/>
            </a:avLst>
          </a:prstGeom>
          <a:solidFill xmlns:a="http://schemas.openxmlformats.org/drawingml/2006/main">
            <a:srgbClr val="F6EFE1"/>
          </a:solidFill>
          <a:ln xmlns:a="http://schemas.openxmlformats.org/drawingml/2006/main" w="13335">
            <a:solidFill>
              <a:srgbClr val="A56822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5" name="TextBox 4">
            <a:extLst xmlns:a="http://schemas.openxmlformats.org/drawingml/2006/main">
              <a:ext uri="{FF2B5EF4-FFF2-40B4-BE49-F238E27FC236}">
                <a16:creationId xmlns:a16="http://schemas.microsoft.com/office/drawing/2014/main" id="{C65D24A2-6D0C-4F0E-91C2-EA4E2C4393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134416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425" b="0">
                <a:solidFill>
                  <a:srgbClr val="24342E"/>
                </a:solidFill>
                <a:latin typeface="Aptos"/>
                <a:ea typeface="Aptos"/>
                <a:cs typeface="Aptos"/>
              </a:defRPr>
            </a:pPr>
            <a:r>
              <a:rPr sz="1425" b="0">
                <a:solidFill>
                  <a:srgbClr val="24342E"/>
                </a:solidFill>
                <a:latin typeface="Aptos"/>
                <a:ea typeface="Aptos"/>
                <a:cs typeface="Aptos"/>
              </a:rPr>
              <a:t>Writing Journal</a:t>
            </a:r>
          </a:p>
        </p:txBody>
      </p:sp>
      <p:sp>
        <p:nvSpPr>
          <p:cNvPr id="6" name="Rectangle 5">
            <a:extLst xmlns:a="http://schemas.openxmlformats.org/drawingml/2006/main">
              <a:ext uri="{FF2B5EF4-FFF2-40B4-BE49-F238E27FC236}">
                <a16:creationId xmlns:a16="http://schemas.microsoft.com/office/drawing/2014/main" id="{864C1403-CA01-4116-AC1B-0E9935ED95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1920240"/>
            <a:ext cx="320040" cy="320040"/>
          </a:xfrm>
          <a:prstGeom xmlns:a="http://schemas.openxmlformats.org/drawingml/2006/main" prst="roundRect">
            <a:avLst>
              <a:gd name="adj" fmla="val 14881"/>
            </a:avLst>
          </a:prstGeom>
          <a:solidFill xmlns:a="http://schemas.openxmlformats.org/drawingml/2006/main">
            <a:srgbClr val="F6EFE1"/>
          </a:solidFill>
          <a:ln xmlns:a="http://schemas.openxmlformats.org/drawingml/2006/main" w="13335">
            <a:solidFill>
              <a:srgbClr val="A56822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7" name="TextBox 6">
            <a:extLst xmlns:a="http://schemas.openxmlformats.org/drawingml/2006/main">
              <a:ext uri="{FF2B5EF4-FFF2-40B4-BE49-F238E27FC236}">
                <a16:creationId xmlns:a16="http://schemas.microsoft.com/office/drawing/2014/main" id="{BF58C257-43B3-4A03-B555-07D260A16F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189280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425" b="0">
                <a:solidFill>
                  <a:srgbClr val="24342E"/>
                </a:solidFill>
                <a:latin typeface="Aptos"/>
                <a:ea typeface="Aptos"/>
                <a:cs typeface="Aptos"/>
              </a:defRPr>
            </a:pPr>
            <a:r>
              <a:rPr sz="1425" b="0">
                <a:solidFill>
                  <a:srgbClr val="24342E"/>
                </a:solidFill>
                <a:latin typeface="Aptos"/>
                <a:ea typeface="Aptos"/>
                <a:cs typeface="Aptos"/>
              </a:rPr>
              <a:t>Access to the Internet</a:t>
            </a:r>
          </a:p>
        </p:txBody>
      </p:sp>
      <p:sp>
        <p:nvSpPr>
          <p:cNvPr id="8" name="Rectangle 7">
            <a:extLst xmlns:a="http://schemas.openxmlformats.org/drawingml/2006/main">
              <a:ext uri="{FF2B5EF4-FFF2-40B4-BE49-F238E27FC236}">
                <a16:creationId xmlns:a16="http://schemas.microsoft.com/office/drawing/2014/main" id="{EABBAEAC-DE6B-4059-BF3B-13AAD2F913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2468880"/>
            <a:ext cx="320040" cy="320040"/>
          </a:xfrm>
          <a:prstGeom xmlns:a="http://schemas.openxmlformats.org/drawingml/2006/main" prst="roundRect">
            <a:avLst>
              <a:gd name="adj" fmla="val 14881"/>
            </a:avLst>
          </a:prstGeom>
          <a:solidFill xmlns:a="http://schemas.openxmlformats.org/drawingml/2006/main">
            <a:srgbClr val="F6EFE1"/>
          </a:solidFill>
          <a:ln xmlns:a="http://schemas.openxmlformats.org/drawingml/2006/main" w="13335">
            <a:solidFill>
              <a:srgbClr val="A56822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9" name="TextBox 8">
            <a:extLst xmlns:a="http://schemas.openxmlformats.org/drawingml/2006/main">
              <a:ext uri="{FF2B5EF4-FFF2-40B4-BE49-F238E27FC236}">
                <a16:creationId xmlns:a16="http://schemas.microsoft.com/office/drawing/2014/main" id="{949DEE83-0CB8-4BC4-B66A-7D7BDD7ED5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44144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425" b="0">
                <a:solidFill>
                  <a:srgbClr val="24342E"/>
                </a:solidFill>
                <a:latin typeface="Aptos"/>
                <a:ea typeface="Aptos"/>
                <a:cs typeface="Aptos"/>
              </a:defRPr>
            </a:pPr>
            <a:r>
              <a:rPr sz="1425" b="0">
                <a:solidFill>
                  <a:srgbClr val="24342E"/>
                </a:solidFill>
                <a:latin typeface="Aptos"/>
                <a:ea typeface="Aptos"/>
                <a:cs typeface="Aptos"/>
              </a:rPr>
              <a:t>History Journal</a:t>
            </a:r>
          </a:p>
        </p:txBody>
      </p:sp>
      <p:sp>
        <p:nvSpPr>
          <p:cNvPr id="10" name="Rectangle 9">
            <a:extLst xmlns:a="http://schemas.openxmlformats.org/drawingml/2006/main">
              <a:ext uri="{FF2B5EF4-FFF2-40B4-BE49-F238E27FC236}">
                <a16:creationId xmlns:a16="http://schemas.microsoft.com/office/drawing/2014/main" id="{F398592F-4127-4832-BBE4-4FF85AFC81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3017520"/>
            <a:ext cx="320040" cy="320040"/>
          </a:xfrm>
          <a:prstGeom xmlns:a="http://schemas.openxmlformats.org/drawingml/2006/main" prst="roundRect">
            <a:avLst>
              <a:gd name="adj" fmla="val 14881"/>
            </a:avLst>
          </a:prstGeom>
          <a:solidFill xmlns:a="http://schemas.openxmlformats.org/drawingml/2006/main">
            <a:srgbClr val="F6EFE1"/>
          </a:solidFill>
          <a:ln xmlns:a="http://schemas.openxmlformats.org/drawingml/2006/main" w="13335">
            <a:solidFill>
              <a:srgbClr val="A56822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11" name="TextBox 10">
            <a:extLst xmlns:a="http://schemas.openxmlformats.org/drawingml/2006/main">
              <a:ext uri="{FF2B5EF4-FFF2-40B4-BE49-F238E27FC236}">
                <a16:creationId xmlns:a16="http://schemas.microsoft.com/office/drawing/2014/main" id="{30EB2BEB-DAFB-4959-BF5C-E0283CD5C6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99008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425" b="0">
                <a:solidFill>
                  <a:srgbClr val="24342E"/>
                </a:solidFill>
                <a:latin typeface="Aptos"/>
                <a:ea typeface="Aptos"/>
                <a:cs typeface="Aptos"/>
              </a:defRPr>
            </a:pPr>
            <a:r>
              <a:rPr sz="1425" b="0">
                <a:solidFill>
                  <a:srgbClr val="24342E"/>
                </a:solidFill>
                <a:latin typeface="Aptos"/>
                <a:ea typeface="Aptos"/>
                <a:cs typeface="Aptos"/>
              </a:rPr>
              <a:t>A Christmas Carol Novel</a:t>
            </a:r>
          </a:p>
        </p:txBody>
      </p:sp>
      <p:sp>
        <p:nvSpPr>
          <p:cNvPr id="12" name="Rectangle 11">
            <a:extLst xmlns:a="http://schemas.openxmlformats.org/drawingml/2006/main">
              <a:ext uri="{FF2B5EF4-FFF2-40B4-BE49-F238E27FC236}">
                <a16:creationId xmlns:a16="http://schemas.microsoft.com/office/drawing/2014/main" id="{BC860D1C-7C50-49C3-A7A9-AC0FDA03C1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3566160"/>
            <a:ext cx="320040" cy="320040"/>
          </a:xfrm>
          <a:prstGeom xmlns:a="http://schemas.openxmlformats.org/drawingml/2006/main" prst="roundRect">
            <a:avLst>
              <a:gd name="adj" fmla="val 14881"/>
            </a:avLst>
          </a:prstGeom>
          <a:solidFill xmlns:a="http://schemas.openxmlformats.org/drawingml/2006/main">
            <a:srgbClr val="F6EFE1"/>
          </a:solidFill>
          <a:ln xmlns:a="http://schemas.openxmlformats.org/drawingml/2006/main" w="13335">
            <a:solidFill>
              <a:srgbClr val="A56822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13" name="TextBox 12">
            <a:extLst xmlns:a="http://schemas.openxmlformats.org/drawingml/2006/main">
              <a:ext uri="{FF2B5EF4-FFF2-40B4-BE49-F238E27FC236}">
                <a16:creationId xmlns:a16="http://schemas.microsoft.com/office/drawing/2014/main" id="{7D4A1C8D-2CB0-463D-90B4-EE19F708EB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353872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425" b="0">
                <a:solidFill>
                  <a:srgbClr val="24342E"/>
                </a:solidFill>
                <a:latin typeface="Aptos"/>
                <a:ea typeface="Aptos"/>
                <a:cs typeface="Aptos"/>
              </a:defRPr>
            </a:pPr>
            <a:r>
              <a:rPr sz="1425" b="0">
                <a:solidFill>
                  <a:srgbClr val="24342E"/>
                </a:solidFill>
                <a:latin typeface="Aptos"/>
                <a:ea typeface="Aptos"/>
                <a:cs typeface="Aptos"/>
              </a:rPr>
              <a:t>Book of Centuries</a:t>
            </a:r>
          </a:p>
        </p:txBody>
      </p:sp>
      <p:sp>
        <p:nvSpPr>
          <p:cNvPr id="14" name="Rectangle 13">
            <a:extLst xmlns:a="http://schemas.openxmlformats.org/drawingml/2006/main">
              <a:ext uri="{FF2B5EF4-FFF2-40B4-BE49-F238E27FC236}">
                <a16:creationId xmlns:a16="http://schemas.microsoft.com/office/drawing/2014/main" id="{C6E77083-C47E-4BD0-A617-B04A070137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4114800"/>
            <a:ext cx="320040" cy="320040"/>
          </a:xfrm>
          <a:prstGeom xmlns:a="http://schemas.openxmlformats.org/drawingml/2006/main" prst="roundRect">
            <a:avLst>
              <a:gd name="adj" fmla="val 14881"/>
            </a:avLst>
          </a:prstGeom>
          <a:solidFill xmlns:a="http://schemas.openxmlformats.org/drawingml/2006/main">
            <a:srgbClr val="F6EFE1"/>
          </a:solidFill>
          <a:ln xmlns:a="http://schemas.openxmlformats.org/drawingml/2006/main" w="13335">
            <a:solidFill>
              <a:srgbClr val="A56822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15" name="TextBox 14">
            <a:extLst xmlns:a="http://schemas.openxmlformats.org/drawingml/2006/main">
              <a:ext uri="{FF2B5EF4-FFF2-40B4-BE49-F238E27FC236}">
                <a16:creationId xmlns:a16="http://schemas.microsoft.com/office/drawing/2014/main" id="{F336F79A-18A5-429C-891F-939C0D1CBA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408736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425" b="0">
                <a:solidFill>
                  <a:srgbClr val="24342E"/>
                </a:solidFill>
                <a:latin typeface="Aptos"/>
                <a:ea typeface="Aptos"/>
                <a:cs typeface="Aptos"/>
              </a:defRPr>
            </a:pPr>
            <a:r>
              <a:rPr sz="1425" b="0">
                <a:solidFill>
                  <a:srgbClr val="24342E"/>
                </a:solidFill>
                <a:latin typeface="Aptos"/>
                <a:ea typeface="Aptos"/>
                <a:cs typeface="Aptos"/>
              </a:rPr>
              <a:t>Art Journal</a:t>
            </a:r>
          </a:p>
        </p:txBody>
      </p:sp>
      <p:sp>
        <p:nvSpPr>
          <p:cNvPr id="16" name="Rectangle 15">
            <a:extLst xmlns:a="http://schemas.openxmlformats.org/drawingml/2006/main">
              <a:ext uri="{FF2B5EF4-FFF2-40B4-BE49-F238E27FC236}">
                <a16:creationId xmlns:a16="http://schemas.microsoft.com/office/drawing/2014/main" id="{2FFE7B66-4820-4EE8-9224-AAC6650583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4663440"/>
            <a:ext cx="320040" cy="320040"/>
          </a:xfrm>
          <a:prstGeom xmlns:a="http://schemas.openxmlformats.org/drawingml/2006/main" prst="roundRect">
            <a:avLst>
              <a:gd name="adj" fmla="val 14881"/>
            </a:avLst>
          </a:prstGeom>
          <a:solidFill xmlns:a="http://schemas.openxmlformats.org/drawingml/2006/main">
            <a:srgbClr val="F6EFE1"/>
          </a:solidFill>
          <a:ln xmlns:a="http://schemas.openxmlformats.org/drawingml/2006/main" w="13335">
            <a:solidFill>
              <a:srgbClr val="A56822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17" name="TextBox 16">
            <a:extLst xmlns:a="http://schemas.openxmlformats.org/drawingml/2006/main">
              <a:ext uri="{FF2B5EF4-FFF2-40B4-BE49-F238E27FC236}">
                <a16:creationId xmlns:a16="http://schemas.microsoft.com/office/drawing/2014/main" id="{1E254C9C-8CC8-46A5-B799-E04B7911C4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463600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425" b="0">
                <a:solidFill>
                  <a:srgbClr val="24342E"/>
                </a:solidFill>
                <a:latin typeface="Aptos"/>
                <a:ea typeface="Aptos"/>
                <a:cs typeface="Aptos"/>
              </a:defRPr>
            </a:pPr>
            <a:r>
              <a:rPr sz="1425" b="0">
                <a:solidFill>
                  <a:srgbClr val="24342E"/>
                </a:solidFill>
                <a:latin typeface="Aptos"/>
                <a:ea typeface="Aptos"/>
                <a:cs typeface="Aptos"/>
              </a:rPr>
              <a:t>Quotation Bank</a:t>
            </a:r>
          </a:p>
        </p:txBody>
      </p:sp>
      <p:sp>
        <p:nvSpPr>
          <p:cNvPr id="18" name="Rectangle 17">
            <a:extLst xmlns:a="http://schemas.openxmlformats.org/drawingml/2006/main">
              <a:ext uri="{FF2B5EF4-FFF2-40B4-BE49-F238E27FC236}">
                <a16:creationId xmlns:a16="http://schemas.microsoft.com/office/drawing/2014/main" id="{1A0AEA83-22EF-4629-B771-3C0EBB615A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5212080"/>
            <a:ext cx="320040" cy="320040"/>
          </a:xfrm>
          <a:prstGeom xmlns:a="http://schemas.openxmlformats.org/drawingml/2006/main" prst="roundRect">
            <a:avLst>
              <a:gd name="adj" fmla="val 14881"/>
            </a:avLst>
          </a:prstGeom>
          <a:solidFill xmlns:a="http://schemas.openxmlformats.org/drawingml/2006/main">
            <a:srgbClr val="F6EFE1"/>
          </a:solidFill>
          <a:ln xmlns:a="http://schemas.openxmlformats.org/drawingml/2006/main" w="13335">
            <a:solidFill>
              <a:srgbClr val="A56822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19" name="TextBox 18">
            <a:extLst xmlns:a="http://schemas.openxmlformats.org/drawingml/2006/main">
              <a:ext uri="{FF2B5EF4-FFF2-40B4-BE49-F238E27FC236}">
                <a16:creationId xmlns:a16="http://schemas.microsoft.com/office/drawing/2014/main" id="{178CB684-40BB-474B-B26A-CBE4645873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518464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425" b="0">
                <a:solidFill>
                  <a:srgbClr val="24342E"/>
                </a:solidFill>
                <a:latin typeface="Aptos"/>
                <a:ea typeface="Aptos"/>
                <a:cs typeface="Aptos"/>
              </a:defRPr>
            </a:pPr>
            <a:r>
              <a:rPr sz="1425" b="0">
                <a:solidFill>
                  <a:srgbClr val="24342E"/>
                </a:solidFill>
                <a:latin typeface="Aptos"/>
                <a:ea typeface="Aptos"/>
                <a:cs typeface="Aptos"/>
              </a:rPr>
              <a:t>Geography Journal</a:t>
            </a:r>
          </a:p>
        </p:txBody>
      </p:sp>
      <p:sp>
        <p:nvSpPr>
          <p:cNvPr id="20" name="symbol-rule">
            <a:extLst xmlns:a="http://schemas.openxmlformats.org/drawingml/2006/main">
              <a:ext uri="{FF2B5EF4-FFF2-40B4-BE49-F238E27FC236}">
                <a16:creationId xmlns:a16="http://schemas.microsoft.com/office/drawing/2014/main" id="{20807DA6-DD56-4A6B-9F41-98620CA22E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8175" y="1162050"/>
            <a:ext cx="24765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A56822"/>
            </a:solidFill>
            <a:prstDash val="solid"/>
          </a:ln>
        </p:spPr>
      </p:sp>
    </p:spTree>
    <p:extLst>
      <p:ext uri="{BB962C8B-B14F-4D97-AF65-F5344CB8AC3E}">
        <p14:creationId xmlns:p14="http://schemas.microsoft.com/office/powerpoint/2010/main" val="913241137"/>
      </p:ext>
    </p:extLst>
  </p:cSld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Rectangle 1">
            <a:extLst xmlns:a="http://schemas.openxmlformats.org/drawingml/2006/main">
              <a:ext uri="{FF2B5EF4-FFF2-40B4-BE49-F238E27FC236}">
                <a16:creationId xmlns:a16="http://schemas.microsoft.com/office/drawing/2014/main" id="{AC1712B1-4AFC-47FF-9768-4990022927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BF7EE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3" name="Rectangle 2">
            <a:extLst xmlns:a="http://schemas.openxmlformats.org/drawingml/2006/main">
              <a:ext uri="{FF2B5EF4-FFF2-40B4-BE49-F238E27FC236}">
                <a16:creationId xmlns:a16="http://schemas.microsoft.com/office/drawing/2014/main" id="{ABF736F2-B3CF-4E85-AA70-65976738A8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10058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93C32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  <a:def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defRPr>
            </a:pPr>
            <a:r>
              <a: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Day 1 Tasks</a:t>
            </a:r>
          </a:p>
        </p:txBody>
      </p:sp>
      <p:sp>
        <p:nvSpPr>
          <p:cNvPr id="4" name="TextBox 3">
            <a:extLst xmlns:a="http://schemas.openxmlformats.org/drawingml/2006/main">
              <a:ext uri="{FF2B5EF4-FFF2-40B4-BE49-F238E27FC236}">
                <a16:creationId xmlns:a16="http://schemas.microsoft.com/office/drawing/2014/main" id="{9404C418-9C34-4556-809F-4F88BB2791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11887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315F46"/>
                </a:solidFill>
                <a:latin typeface="Aptos Display"/>
                <a:ea typeface="Aptos Display"/>
                <a:cs typeface="Aptos Display"/>
              </a:defRPr>
            </a:pPr>
            <a:r>
              <a:rPr sz="1500" b="1">
                <a:solidFill>
                  <a:srgbClr val="315F46"/>
                </a:solidFill>
                <a:latin typeface="Aptos Display"/>
                <a:ea typeface="Aptos Display"/>
                <a:cs typeface="Aptos Display"/>
              </a:rPr>
              <a:t>What do I need today?</a:t>
            </a:r>
          </a:p>
        </p:txBody>
      </p:sp>
      <p:sp>
        <p:nvSpPr>
          <p:cNvPr id="5" name="Rectangle 4">
            <a:extLst xmlns:a="http://schemas.openxmlformats.org/drawingml/2006/main">
              <a:ext uri="{FF2B5EF4-FFF2-40B4-BE49-F238E27FC236}">
                <a16:creationId xmlns:a16="http://schemas.microsoft.com/office/drawing/2014/main" id="{C2CFD7D8-8A84-4D85-A00B-96B15E1068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173736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F6EFE1"/>
          </a:solidFill>
          <a:ln xmlns:a="http://schemas.openxmlformats.org/drawingml/2006/main" w="14288">
            <a:solidFill>
              <a:srgbClr val="A56822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6" name="TextBox 5">
            <a:extLst xmlns:a="http://schemas.openxmlformats.org/drawingml/2006/main">
              <a:ext uri="{FF2B5EF4-FFF2-40B4-BE49-F238E27FC236}">
                <a16:creationId xmlns:a16="http://schemas.microsoft.com/office/drawing/2014/main" id="{E91DBA23-67BE-4A76-AE13-0C2169008A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170992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24342E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24342E"/>
                </a:solidFill>
                <a:latin typeface="Aptos"/>
                <a:ea typeface="Aptos"/>
                <a:cs typeface="Aptos"/>
              </a:rPr>
              <a:t>Read: Read the opening of Stave 1</a:t>
            </a:r>
          </a:p>
        </p:txBody>
      </p:sp>
      <p:sp>
        <p:nvSpPr>
          <p:cNvPr id="7" name="Rectangle 6">
            <a:extLst xmlns:a="http://schemas.openxmlformats.org/drawingml/2006/main">
              <a:ext uri="{FF2B5EF4-FFF2-40B4-BE49-F238E27FC236}">
                <a16:creationId xmlns:a16="http://schemas.microsoft.com/office/drawing/2014/main" id="{C8A88BF1-2A97-49F5-93FB-ED16FC8FD0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237744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F6EFE1"/>
          </a:solidFill>
          <a:ln xmlns:a="http://schemas.openxmlformats.org/drawingml/2006/main" w="14288">
            <a:solidFill>
              <a:srgbClr val="A56822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8" name="TextBox 7">
            <a:extLst xmlns:a="http://schemas.openxmlformats.org/drawingml/2006/main">
              <a:ext uri="{FF2B5EF4-FFF2-40B4-BE49-F238E27FC236}">
                <a16:creationId xmlns:a16="http://schemas.microsoft.com/office/drawing/2014/main" id="{B707E427-8B15-4614-B699-456E330476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35000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24342E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24342E"/>
                </a:solidFill>
                <a:latin typeface="Aptos"/>
                <a:ea typeface="Aptos"/>
                <a:cs typeface="Aptos"/>
              </a:rPr>
              <a:t>Narration: describe Scrooge</a:t>
            </a:r>
          </a:p>
        </p:txBody>
      </p:sp>
      <p:sp>
        <p:nvSpPr>
          <p:cNvPr id="9" name="Rectangle 8">
            <a:extLst xmlns:a="http://schemas.openxmlformats.org/drawingml/2006/main">
              <a:ext uri="{FF2B5EF4-FFF2-40B4-BE49-F238E27FC236}">
                <a16:creationId xmlns:a16="http://schemas.microsoft.com/office/drawing/2014/main" id="{8691E414-C76C-4AA9-8E85-6514C1BA66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301752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F6EFE1"/>
          </a:solidFill>
          <a:ln xmlns:a="http://schemas.openxmlformats.org/drawingml/2006/main" w="14288">
            <a:solidFill>
              <a:srgbClr val="A56822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10" name="TextBox 9">
            <a:extLst xmlns:a="http://schemas.openxmlformats.org/drawingml/2006/main">
              <a:ext uri="{FF2B5EF4-FFF2-40B4-BE49-F238E27FC236}">
                <a16:creationId xmlns:a16="http://schemas.microsoft.com/office/drawing/2014/main" id="{979C5BED-4DB5-4431-BCB3-B0C7B16A48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99008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24342E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24342E"/>
                </a:solidFill>
                <a:latin typeface="Aptos"/>
                <a:ea typeface="Aptos"/>
                <a:cs typeface="Aptos"/>
              </a:rPr>
              <a:t>History: Victorian counting-houses</a:t>
            </a:r>
          </a:p>
        </p:txBody>
      </p:sp>
      <p:sp>
        <p:nvSpPr>
          <p:cNvPr id="11" name="TextBox 10">
            <a:extLst xmlns:a="http://schemas.openxmlformats.org/drawingml/2006/main">
              <a:ext uri="{FF2B5EF4-FFF2-40B4-BE49-F238E27FC236}">
                <a16:creationId xmlns:a16="http://schemas.microsoft.com/office/drawing/2014/main" id="{FB9713C8-474C-4E1B-9A94-05FEEF8665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39319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088" b="0" i="1">
                <a:solidFill>
                  <a:srgbClr val="A56822"/>
                </a:solidFill>
                <a:latin typeface="Aptos"/>
                <a:ea typeface="Aptos"/>
                <a:cs typeface="Aptos"/>
              </a:defRPr>
            </a:pPr>
            <a:r>
              <a:rPr sz="1088" b="0" i="1">
                <a:solidFill>
                  <a:srgbClr val="A56822"/>
                </a:solidFill>
                <a:latin typeface="Aptos"/>
                <a:ea typeface="Aptos"/>
                <a:cs typeface="Aptos"/>
              </a:rPr>
              <a:t>Colour in the box when completed</a:t>
            </a:r>
          </a:p>
        </p:txBody>
      </p:sp>
      <p:sp>
        <p:nvSpPr>
          <p:cNvPr id="12" name="day-1-accent">
            <a:extLst xmlns:a="http://schemas.openxmlformats.org/drawingml/2006/main">
              <a:ext uri="{FF2B5EF4-FFF2-40B4-BE49-F238E27FC236}">
                <a16:creationId xmlns:a16="http://schemas.microsoft.com/office/drawing/2014/main" id="{09AF9AB6-4C15-480F-8552-9F60A77B3D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238250"/>
            <a:ext cx="47625" cy="2133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5682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day-1-tag">
            <a:extLst xmlns:a="http://schemas.openxmlformats.org/drawingml/2006/main">
              <a:ext uri="{FF2B5EF4-FFF2-40B4-BE49-F238E27FC236}">
                <a16:creationId xmlns:a16="http://schemas.microsoft.com/office/drawing/2014/main" id="{48A5B13F-CC55-4216-A49A-49A4520DC1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96125" y="266700"/>
            <a:ext cx="138112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E2B46A"/>
                </a:solidFill>
                <a:latin typeface="Aptos"/>
                <a:ea typeface="Aptos"/>
                <a:cs typeface="Aptos"/>
              </a:defRPr>
            </a:pPr>
            <a:r>
              <a:rPr sz="900" b="1">
                <a:solidFill>
                  <a:srgbClr val="E2B46A"/>
                </a:solidFill>
                <a:latin typeface="Aptos"/>
                <a:ea typeface="Aptos"/>
                <a:cs typeface="Aptos"/>
              </a:rPr>
              <a:t>DAY 01  /  15</a:t>
            </a:r>
          </a:p>
        </p:txBody>
      </p:sp>
    </p:spTree>
    <p:extLst>
      <p:ext uri="{BB962C8B-B14F-4D97-AF65-F5344CB8AC3E}">
        <p14:creationId xmlns:p14="http://schemas.microsoft.com/office/powerpoint/2010/main" val="1930097355"/>
      </p:ext>
    </p:extLst>
  </p:cSld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Rectangle 1">
            <a:extLst xmlns:a="http://schemas.openxmlformats.org/drawingml/2006/main">
              <a:ext uri="{FF2B5EF4-FFF2-40B4-BE49-F238E27FC236}">
                <a16:creationId xmlns:a16="http://schemas.microsoft.com/office/drawing/2014/main" id="{53545D2E-30D0-4B47-A77A-04F3229B00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BF7EE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3" name="Rectangle 2">
            <a:extLst xmlns:a="http://schemas.openxmlformats.org/drawingml/2006/main">
              <a:ext uri="{FF2B5EF4-FFF2-40B4-BE49-F238E27FC236}">
                <a16:creationId xmlns:a16="http://schemas.microsoft.com/office/drawing/2014/main" id="{BD98C902-CDB0-4698-BE8E-E3208A1E97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10058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93C32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  <a:def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defRPr>
            </a:pPr>
            <a:r>
              <a: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Day 2 Tasks</a:t>
            </a:r>
          </a:p>
        </p:txBody>
      </p:sp>
      <p:sp>
        <p:nvSpPr>
          <p:cNvPr id="4" name="TextBox 3">
            <a:extLst xmlns:a="http://schemas.openxmlformats.org/drawingml/2006/main">
              <a:ext uri="{FF2B5EF4-FFF2-40B4-BE49-F238E27FC236}">
                <a16:creationId xmlns:a16="http://schemas.microsoft.com/office/drawing/2014/main" id="{2F508E3D-8C3E-4E65-B059-2C95F6ABCD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11887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315F46"/>
                </a:solidFill>
                <a:latin typeface="Aptos Display"/>
                <a:ea typeface="Aptos Display"/>
                <a:cs typeface="Aptos Display"/>
              </a:defRPr>
            </a:pPr>
            <a:r>
              <a:rPr sz="1500" b="1">
                <a:solidFill>
                  <a:srgbClr val="315F46"/>
                </a:solidFill>
                <a:latin typeface="Aptos Display"/>
                <a:ea typeface="Aptos Display"/>
                <a:cs typeface="Aptos Display"/>
              </a:rPr>
              <a:t>What do I need today?</a:t>
            </a:r>
          </a:p>
        </p:txBody>
      </p:sp>
      <p:sp>
        <p:nvSpPr>
          <p:cNvPr id="5" name="Rectangle 4">
            <a:extLst xmlns:a="http://schemas.openxmlformats.org/drawingml/2006/main">
              <a:ext uri="{FF2B5EF4-FFF2-40B4-BE49-F238E27FC236}">
                <a16:creationId xmlns:a16="http://schemas.microsoft.com/office/drawing/2014/main" id="{93D352D2-E4BA-4416-88F8-C313F90810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173736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F6EFE1"/>
          </a:solidFill>
          <a:ln xmlns:a="http://schemas.openxmlformats.org/drawingml/2006/main" w="14288">
            <a:solidFill>
              <a:srgbClr val="A56822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6" name="TextBox 5">
            <a:extLst xmlns:a="http://schemas.openxmlformats.org/drawingml/2006/main">
              <a:ext uri="{FF2B5EF4-FFF2-40B4-BE49-F238E27FC236}">
                <a16:creationId xmlns:a16="http://schemas.microsoft.com/office/drawing/2014/main" id="{2FC75FF2-A337-47FD-99F1-766EDC8E2B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170992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24342E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24342E"/>
                </a:solidFill>
                <a:latin typeface="Aptos"/>
                <a:ea typeface="Aptos"/>
                <a:cs typeface="Aptos"/>
              </a:rPr>
              <a:t>Read: Read Marley's Ghost's visitation</a:t>
            </a:r>
          </a:p>
        </p:txBody>
      </p:sp>
      <p:sp>
        <p:nvSpPr>
          <p:cNvPr id="7" name="Rectangle 6">
            <a:extLst xmlns:a="http://schemas.openxmlformats.org/drawingml/2006/main">
              <a:ext uri="{FF2B5EF4-FFF2-40B4-BE49-F238E27FC236}">
                <a16:creationId xmlns:a16="http://schemas.microsoft.com/office/drawing/2014/main" id="{D5976A2A-79EB-4F36-B1A6-865DAAFCCE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237744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F6EFE1"/>
          </a:solidFill>
          <a:ln xmlns:a="http://schemas.openxmlformats.org/drawingml/2006/main" w="14288">
            <a:solidFill>
              <a:srgbClr val="A56822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8" name="TextBox 7">
            <a:extLst xmlns:a="http://schemas.openxmlformats.org/drawingml/2006/main">
              <a:ext uri="{FF2B5EF4-FFF2-40B4-BE49-F238E27FC236}">
                <a16:creationId xmlns:a16="http://schemas.microsoft.com/office/drawing/2014/main" id="{6F71D8B7-24AD-4780-ACB9-EC4831031B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35000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24342E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24342E"/>
                </a:solidFill>
                <a:latin typeface="Aptos"/>
                <a:ea typeface="Aptos"/>
                <a:cs typeface="Aptos"/>
              </a:rPr>
              <a:t>Narration: describe the ghost</a:t>
            </a:r>
          </a:p>
        </p:txBody>
      </p:sp>
      <p:sp>
        <p:nvSpPr>
          <p:cNvPr id="9" name="Rectangle 8">
            <a:extLst xmlns:a="http://schemas.openxmlformats.org/drawingml/2006/main">
              <a:ext uri="{FF2B5EF4-FFF2-40B4-BE49-F238E27FC236}">
                <a16:creationId xmlns:a16="http://schemas.microsoft.com/office/drawing/2014/main" id="{8AA5FE0D-7E71-4D82-A769-2F5B7F18FE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301752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F6EFE1"/>
          </a:solidFill>
          <a:ln xmlns:a="http://schemas.openxmlformats.org/drawingml/2006/main" w="14288">
            <a:solidFill>
              <a:srgbClr val="A56822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10" name="TextBox 9">
            <a:extLst xmlns:a="http://schemas.openxmlformats.org/drawingml/2006/main">
              <a:ext uri="{FF2B5EF4-FFF2-40B4-BE49-F238E27FC236}">
                <a16:creationId xmlns:a16="http://schemas.microsoft.com/office/drawing/2014/main" id="{2A3502D4-6473-402B-A8E0-0550334B53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99008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24342E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24342E"/>
                </a:solidFill>
                <a:latin typeface="Aptos"/>
                <a:ea typeface="Aptos"/>
                <a:cs typeface="Aptos"/>
              </a:rPr>
              <a:t>Discuss: why ghost stories at Christmas?</a:t>
            </a:r>
          </a:p>
        </p:txBody>
      </p:sp>
      <p:sp>
        <p:nvSpPr>
          <p:cNvPr id="11" name="TextBox 10">
            <a:extLst xmlns:a="http://schemas.openxmlformats.org/drawingml/2006/main">
              <a:ext uri="{FF2B5EF4-FFF2-40B4-BE49-F238E27FC236}">
                <a16:creationId xmlns:a16="http://schemas.microsoft.com/office/drawing/2014/main" id="{CE71A7EE-C5EB-4113-9F05-549D465E5D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39319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088" b="0" i="1">
                <a:solidFill>
                  <a:srgbClr val="A56822"/>
                </a:solidFill>
                <a:latin typeface="Aptos"/>
                <a:ea typeface="Aptos"/>
                <a:cs typeface="Aptos"/>
              </a:defRPr>
            </a:pPr>
            <a:r>
              <a:rPr sz="1088" b="0" i="1">
                <a:solidFill>
                  <a:srgbClr val="A56822"/>
                </a:solidFill>
                <a:latin typeface="Aptos"/>
                <a:ea typeface="Aptos"/>
                <a:cs typeface="Aptos"/>
              </a:rPr>
              <a:t>Colour in the box when completed</a:t>
            </a:r>
          </a:p>
        </p:txBody>
      </p:sp>
      <p:sp>
        <p:nvSpPr>
          <p:cNvPr id="12" name="day-2-accent">
            <a:extLst xmlns:a="http://schemas.openxmlformats.org/drawingml/2006/main">
              <a:ext uri="{FF2B5EF4-FFF2-40B4-BE49-F238E27FC236}">
                <a16:creationId xmlns:a16="http://schemas.microsoft.com/office/drawing/2014/main" id="{E8871D38-A492-4444-A4C8-1A4F9EE09C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238250"/>
            <a:ext cx="47625" cy="2133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5682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day-2-tag">
            <a:extLst xmlns:a="http://schemas.openxmlformats.org/drawingml/2006/main">
              <a:ext uri="{FF2B5EF4-FFF2-40B4-BE49-F238E27FC236}">
                <a16:creationId xmlns:a16="http://schemas.microsoft.com/office/drawing/2014/main" id="{EE655FB1-A219-4EA3-9999-3C25DFC66C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96125" y="266700"/>
            <a:ext cx="138112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E2B46A"/>
                </a:solidFill>
                <a:latin typeface="Aptos"/>
                <a:ea typeface="Aptos"/>
                <a:cs typeface="Aptos"/>
              </a:defRPr>
            </a:pPr>
            <a:r>
              <a:rPr sz="900" b="1">
                <a:solidFill>
                  <a:srgbClr val="E2B46A"/>
                </a:solidFill>
                <a:latin typeface="Aptos"/>
                <a:ea typeface="Aptos"/>
                <a:cs typeface="Aptos"/>
              </a:rPr>
              <a:t>DAY 02  /  15</a:t>
            </a:r>
          </a:p>
        </p:txBody>
      </p:sp>
    </p:spTree>
    <p:extLst>
      <p:ext uri="{BB962C8B-B14F-4D97-AF65-F5344CB8AC3E}">
        <p14:creationId xmlns:p14="http://schemas.microsoft.com/office/powerpoint/2010/main" val="2065542267"/>
      </p:ext>
    </p:extLst>
  </p:cSld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Rectangle 1">
            <a:extLst xmlns:a="http://schemas.openxmlformats.org/drawingml/2006/main">
              <a:ext uri="{FF2B5EF4-FFF2-40B4-BE49-F238E27FC236}">
                <a16:creationId xmlns:a16="http://schemas.microsoft.com/office/drawing/2014/main" id="{03021901-F76F-4844-B3DF-FF4F6DE287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BF7EE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3" name="Rectangle 2">
            <a:extLst xmlns:a="http://schemas.openxmlformats.org/drawingml/2006/main">
              <a:ext uri="{FF2B5EF4-FFF2-40B4-BE49-F238E27FC236}">
                <a16:creationId xmlns:a16="http://schemas.microsoft.com/office/drawing/2014/main" id="{AF385C74-0DAA-4AF9-9ADB-3CDF5784FF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10058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93C32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  <a:def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defRPr>
            </a:pPr>
            <a:r>
              <a: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Day 3 Tasks</a:t>
            </a:r>
          </a:p>
        </p:txBody>
      </p:sp>
      <p:sp>
        <p:nvSpPr>
          <p:cNvPr id="4" name="TextBox 3">
            <a:extLst xmlns:a="http://schemas.openxmlformats.org/drawingml/2006/main">
              <a:ext uri="{FF2B5EF4-FFF2-40B4-BE49-F238E27FC236}">
                <a16:creationId xmlns:a16="http://schemas.microsoft.com/office/drawing/2014/main" id="{1D1C301B-787B-494F-A969-F15197790C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11887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315F46"/>
                </a:solidFill>
                <a:latin typeface="Aptos Display"/>
                <a:ea typeface="Aptos Display"/>
                <a:cs typeface="Aptos Display"/>
              </a:defRPr>
            </a:pPr>
            <a:r>
              <a:rPr sz="1500" b="1">
                <a:solidFill>
                  <a:srgbClr val="315F46"/>
                </a:solidFill>
                <a:latin typeface="Aptos Display"/>
                <a:ea typeface="Aptos Display"/>
                <a:cs typeface="Aptos Display"/>
              </a:rPr>
              <a:t>What do I need today?</a:t>
            </a:r>
          </a:p>
        </p:txBody>
      </p:sp>
      <p:sp>
        <p:nvSpPr>
          <p:cNvPr id="5" name="Rectangle 4">
            <a:extLst xmlns:a="http://schemas.openxmlformats.org/drawingml/2006/main">
              <a:ext uri="{FF2B5EF4-FFF2-40B4-BE49-F238E27FC236}">
                <a16:creationId xmlns:a16="http://schemas.microsoft.com/office/drawing/2014/main" id="{10F3842D-99CB-4F63-8BE3-EE1A95E32B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173736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F6EFE1"/>
          </a:solidFill>
          <a:ln xmlns:a="http://schemas.openxmlformats.org/drawingml/2006/main" w="14288">
            <a:solidFill>
              <a:srgbClr val="A56822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6" name="TextBox 5">
            <a:extLst xmlns:a="http://schemas.openxmlformats.org/drawingml/2006/main">
              <a:ext uri="{FF2B5EF4-FFF2-40B4-BE49-F238E27FC236}">
                <a16:creationId xmlns:a16="http://schemas.microsoft.com/office/drawing/2014/main" id="{14751D7D-89C2-426C-BAFC-2EEBCFDC3E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170992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24342E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24342E"/>
                </a:solidFill>
                <a:latin typeface="Aptos"/>
                <a:ea typeface="Aptos"/>
                <a:cs typeface="Aptos"/>
              </a:rPr>
              <a:t>Read: Re-read Marley's warning</a:t>
            </a:r>
          </a:p>
        </p:txBody>
      </p:sp>
      <p:sp>
        <p:nvSpPr>
          <p:cNvPr id="7" name="Rectangle 6">
            <a:extLst xmlns:a="http://schemas.openxmlformats.org/drawingml/2006/main">
              <a:ext uri="{FF2B5EF4-FFF2-40B4-BE49-F238E27FC236}">
                <a16:creationId xmlns:a16="http://schemas.microsoft.com/office/drawing/2014/main" id="{9811565F-844B-4E26-A5E7-6798C9F30C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237744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F6EFE1"/>
          </a:solidFill>
          <a:ln xmlns:a="http://schemas.openxmlformats.org/drawingml/2006/main" w="14288">
            <a:solidFill>
              <a:srgbClr val="A56822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8" name="TextBox 7">
            <a:extLst xmlns:a="http://schemas.openxmlformats.org/drawingml/2006/main">
              <a:ext uri="{FF2B5EF4-FFF2-40B4-BE49-F238E27FC236}">
                <a16:creationId xmlns:a16="http://schemas.microsoft.com/office/drawing/2014/main" id="{43492EBD-23C7-4E27-B77D-1E11404A91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35000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24342E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24342E"/>
                </a:solidFill>
                <a:latin typeface="Aptos"/>
                <a:ea typeface="Aptos"/>
                <a:cs typeface="Aptos"/>
              </a:rPr>
              <a:t>Writing: explain 'the chain I forged'</a:t>
            </a:r>
          </a:p>
        </p:txBody>
      </p:sp>
      <p:sp>
        <p:nvSpPr>
          <p:cNvPr id="9" name="Rectangle 8">
            <a:extLst xmlns:a="http://schemas.openxmlformats.org/drawingml/2006/main">
              <a:ext uri="{FF2B5EF4-FFF2-40B4-BE49-F238E27FC236}">
                <a16:creationId xmlns:a16="http://schemas.microsoft.com/office/drawing/2014/main" id="{7C6BDD49-9F45-4B06-A783-5812F4FC28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301752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F6EFE1"/>
          </a:solidFill>
          <a:ln xmlns:a="http://schemas.openxmlformats.org/drawingml/2006/main" w="14288">
            <a:solidFill>
              <a:srgbClr val="A56822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10" name="TextBox 9">
            <a:extLst xmlns:a="http://schemas.openxmlformats.org/drawingml/2006/main">
              <a:ext uri="{FF2B5EF4-FFF2-40B4-BE49-F238E27FC236}">
                <a16:creationId xmlns:a16="http://schemas.microsoft.com/office/drawing/2014/main" id="{9B460234-1D21-43B5-BE04-3C7ED4EA8E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99008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24342E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24342E"/>
                </a:solidFill>
                <a:latin typeface="Aptos"/>
                <a:ea typeface="Aptos"/>
                <a:cs typeface="Aptos"/>
              </a:rPr>
              <a:t>GCSE: plan a response on Marley as a warning</a:t>
            </a:r>
          </a:p>
        </p:txBody>
      </p:sp>
      <p:sp>
        <p:nvSpPr>
          <p:cNvPr id="11" name="TextBox 10">
            <a:extLst xmlns:a="http://schemas.openxmlformats.org/drawingml/2006/main">
              <a:ext uri="{FF2B5EF4-FFF2-40B4-BE49-F238E27FC236}">
                <a16:creationId xmlns:a16="http://schemas.microsoft.com/office/drawing/2014/main" id="{39C9A13D-50F2-47C1-8DD7-657927BE0E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39319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088" b="0" i="1">
                <a:solidFill>
                  <a:srgbClr val="A56822"/>
                </a:solidFill>
                <a:latin typeface="Aptos"/>
                <a:ea typeface="Aptos"/>
                <a:cs typeface="Aptos"/>
              </a:defRPr>
            </a:pPr>
            <a:r>
              <a:rPr sz="1088" b="0" i="1">
                <a:solidFill>
                  <a:srgbClr val="A56822"/>
                </a:solidFill>
                <a:latin typeface="Aptos"/>
                <a:ea typeface="Aptos"/>
                <a:cs typeface="Aptos"/>
              </a:rPr>
              <a:t>Colour in the box when completed</a:t>
            </a:r>
          </a:p>
        </p:txBody>
      </p:sp>
      <p:sp>
        <p:nvSpPr>
          <p:cNvPr id="12" name="day-3-accent">
            <a:extLst xmlns:a="http://schemas.openxmlformats.org/drawingml/2006/main">
              <a:ext uri="{FF2B5EF4-FFF2-40B4-BE49-F238E27FC236}">
                <a16:creationId xmlns:a16="http://schemas.microsoft.com/office/drawing/2014/main" id="{A045F4F6-935F-4B5F-85CD-61AAF3BFA5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238250"/>
            <a:ext cx="47625" cy="2133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5682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day-3-tag">
            <a:extLst xmlns:a="http://schemas.openxmlformats.org/drawingml/2006/main">
              <a:ext uri="{FF2B5EF4-FFF2-40B4-BE49-F238E27FC236}">
                <a16:creationId xmlns:a16="http://schemas.microsoft.com/office/drawing/2014/main" id="{3CFC286E-F8FA-482A-804F-0A627195B1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96125" y="266700"/>
            <a:ext cx="138112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E2B46A"/>
                </a:solidFill>
                <a:latin typeface="Aptos"/>
                <a:ea typeface="Aptos"/>
                <a:cs typeface="Aptos"/>
              </a:defRPr>
            </a:pPr>
            <a:r>
              <a:rPr sz="900" b="1">
                <a:solidFill>
                  <a:srgbClr val="E2B46A"/>
                </a:solidFill>
                <a:latin typeface="Aptos"/>
                <a:ea typeface="Aptos"/>
                <a:cs typeface="Aptos"/>
              </a:rPr>
              <a:t>DAY 03  /  15</a:t>
            </a:r>
          </a:p>
        </p:txBody>
      </p:sp>
    </p:spTree>
    <p:extLst>
      <p:ext uri="{BB962C8B-B14F-4D97-AF65-F5344CB8AC3E}">
        <p14:creationId xmlns:p14="http://schemas.microsoft.com/office/powerpoint/2010/main" val="839480947"/>
      </p:ext>
    </p:extLst>
  </p:cSld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Rectangle 1">
            <a:extLst xmlns:a="http://schemas.openxmlformats.org/drawingml/2006/main">
              <a:ext uri="{FF2B5EF4-FFF2-40B4-BE49-F238E27FC236}">
                <a16:creationId xmlns:a16="http://schemas.microsoft.com/office/drawing/2014/main" id="{B907DF8C-D81D-461A-A2F8-B2A019D454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BF7EE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3" name="Rectangle 2">
            <a:extLst xmlns:a="http://schemas.openxmlformats.org/drawingml/2006/main">
              <a:ext uri="{FF2B5EF4-FFF2-40B4-BE49-F238E27FC236}">
                <a16:creationId xmlns:a16="http://schemas.microsoft.com/office/drawing/2014/main" id="{DC673DF6-E05D-4FD6-8DEF-F536165D82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10058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93C32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  <a:def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defRPr>
            </a:pPr>
            <a:r>
              <a: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Day 4 Tasks</a:t>
            </a:r>
          </a:p>
        </p:txBody>
      </p:sp>
      <p:sp>
        <p:nvSpPr>
          <p:cNvPr id="4" name="TextBox 3">
            <a:extLst xmlns:a="http://schemas.openxmlformats.org/drawingml/2006/main">
              <a:ext uri="{FF2B5EF4-FFF2-40B4-BE49-F238E27FC236}">
                <a16:creationId xmlns:a16="http://schemas.microsoft.com/office/drawing/2014/main" id="{5918F0D3-6B56-477C-AB18-54C12D10B4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11887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315F46"/>
                </a:solidFill>
                <a:latin typeface="Aptos Display"/>
                <a:ea typeface="Aptos Display"/>
                <a:cs typeface="Aptos Display"/>
              </a:defRPr>
            </a:pPr>
            <a:r>
              <a:rPr sz="1500" b="1">
                <a:solidFill>
                  <a:srgbClr val="315F46"/>
                </a:solidFill>
                <a:latin typeface="Aptos Display"/>
                <a:ea typeface="Aptos Display"/>
                <a:cs typeface="Aptos Display"/>
              </a:rPr>
              <a:t>What do I need today?</a:t>
            </a:r>
          </a:p>
        </p:txBody>
      </p:sp>
      <p:sp>
        <p:nvSpPr>
          <p:cNvPr id="5" name="Rectangle 4">
            <a:extLst xmlns:a="http://schemas.openxmlformats.org/drawingml/2006/main">
              <a:ext uri="{FF2B5EF4-FFF2-40B4-BE49-F238E27FC236}">
                <a16:creationId xmlns:a16="http://schemas.microsoft.com/office/drawing/2014/main" id="{7B3C24BA-54F3-44BE-B846-418407AF88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173736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F6EFE1"/>
          </a:solidFill>
          <a:ln xmlns:a="http://schemas.openxmlformats.org/drawingml/2006/main" w="14288">
            <a:solidFill>
              <a:srgbClr val="A56822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6" name="TextBox 5">
            <a:extLst xmlns:a="http://schemas.openxmlformats.org/drawingml/2006/main">
              <a:ext uri="{FF2B5EF4-FFF2-40B4-BE49-F238E27FC236}">
                <a16:creationId xmlns:a16="http://schemas.microsoft.com/office/drawing/2014/main" id="{4088FA13-DBBD-4818-B6A4-925AD9B546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170992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24342E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24342E"/>
                </a:solidFill>
                <a:latin typeface="Aptos"/>
                <a:ea typeface="Aptos"/>
                <a:cs typeface="Aptos"/>
              </a:rPr>
              <a:t>Read: Read the school days and Fezziwig's party</a:t>
            </a:r>
          </a:p>
        </p:txBody>
      </p:sp>
      <p:sp>
        <p:nvSpPr>
          <p:cNvPr id="7" name="Rectangle 6">
            <a:extLst xmlns:a="http://schemas.openxmlformats.org/drawingml/2006/main">
              <a:ext uri="{FF2B5EF4-FFF2-40B4-BE49-F238E27FC236}">
                <a16:creationId xmlns:a16="http://schemas.microsoft.com/office/drawing/2014/main" id="{28161A7A-CD45-4D01-AC37-A47E80D8A1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237744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F6EFE1"/>
          </a:solidFill>
          <a:ln xmlns:a="http://schemas.openxmlformats.org/drawingml/2006/main" w="14288">
            <a:solidFill>
              <a:srgbClr val="A56822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8" name="TextBox 7">
            <a:extLst xmlns:a="http://schemas.openxmlformats.org/drawingml/2006/main">
              <a:ext uri="{FF2B5EF4-FFF2-40B4-BE49-F238E27FC236}">
                <a16:creationId xmlns:a16="http://schemas.microsoft.com/office/drawing/2014/main" id="{7CD6FF68-07D4-4A23-8618-850CD83EFF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35000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24342E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24342E"/>
                </a:solidFill>
                <a:latin typeface="Aptos"/>
                <a:ea typeface="Aptos"/>
                <a:cs typeface="Aptos"/>
              </a:rPr>
              <a:t>Narration: young Scrooge vs. Stave 1 Scrooge</a:t>
            </a:r>
          </a:p>
        </p:txBody>
      </p:sp>
      <p:sp>
        <p:nvSpPr>
          <p:cNvPr id="9" name="Rectangle 8">
            <a:extLst xmlns:a="http://schemas.openxmlformats.org/drawingml/2006/main">
              <a:ext uri="{FF2B5EF4-FFF2-40B4-BE49-F238E27FC236}">
                <a16:creationId xmlns:a16="http://schemas.microsoft.com/office/drawing/2014/main" id="{04D47BFD-8A2A-4D82-8443-D9D8057A28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301752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F6EFE1"/>
          </a:solidFill>
          <a:ln xmlns:a="http://schemas.openxmlformats.org/drawingml/2006/main" w="14288">
            <a:solidFill>
              <a:srgbClr val="A56822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10" name="TextBox 9">
            <a:extLst xmlns:a="http://schemas.openxmlformats.org/drawingml/2006/main">
              <a:ext uri="{FF2B5EF4-FFF2-40B4-BE49-F238E27FC236}">
                <a16:creationId xmlns:a16="http://schemas.microsoft.com/office/drawing/2014/main" id="{6925E892-E513-4E8F-85ED-8233DFA136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99008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24342E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24342E"/>
                </a:solidFill>
                <a:latin typeface="Aptos"/>
                <a:ea typeface="Aptos"/>
                <a:cs typeface="Aptos"/>
              </a:rPr>
              <a:t>Art: illustrate Fezziwig's party</a:t>
            </a:r>
          </a:p>
        </p:txBody>
      </p:sp>
      <p:sp>
        <p:nvSpPr>
          <p:cNvPr id="11" name="TextBox 10">
            <a:extLst xmlns:a="http://schemas.openxmlformats.org/drawingml/2006/main">
              <a:ext uri="{FF2B5EF4-FFF2-40B4-BE49-F238E27FC236}">
                <a16:creationId xmlns:a16="http://schemas.microsoft.com/office/drawing/2014/main" id="{3F4EF32D-E430-498E-A370-6948F5375F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39319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088" b="0" i="1">
                <a:solidFill>
                  <a:srgbClr val="A56822"/>
                </a:solidFill>
                <a:latin typeface="Aptos"/>
                <a:ea typeface="Aptos"/>
                <a:cs typeface="Aptos"/>
              </a:defRPr>
            </a:pPr>
            <a:r>
              <a:rPr sz="1088" b="0" i="1">
                <a:solidFill>
                  <a:srgbClr val="A56822"/>
                </a:solidFill>
                <a:latin typeface="Aptos"/>
                <a:ea typeface="Aptos"/>
                <a:cs typeface="Aptos"/>
              </a:rPr>
              <a:t>Colour in the box when completed</a:t>
            </a:r>
          </a:p>
        </p:txBody>
      </p:sp>
      <p:sp>
        <p:nvSpPr>
          <p:cNvPr id="12" name="day-4-accent">
            <a:extLst xmlns:a="http://schemas.openxmlformats.org/drawingml/2006/main">
              <a:ext uri="{FF2B5EF4-FFF2-40B4-BE49-F238E27FC236}">
                <a16:creationId xmlns:a16="http://schemas.microsoft.com/office/drawing/2014/main" id="{B4B6878C-A985-4CB8-938B-CF74D8C137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238250"/>
            <a:ext cx="47625" cy="2133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5682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day-4-tag">
            <a:extLst xmlns:a="http://schemas.openxmlformats.org/drawingml/2006/main">
              <a:ext uri="{FF2B5EF4-FFF2-40B4-BE49-F238E27FC236}">
                <a16:creationId xmlns:a16="http://schemas.microsoft.com/office/drawing/2014/main" id="{14199ECE-2A66-4792-ADFA-0634257679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96125" y="266700"/>
            <a:ext cx="138112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E2B46A"/>
                </a:solidFill>
                <a:latin typeface="Aptos"/>
                <a:ea typeface="Aptos"/>
                <a:cs typeface="Aptos"/>
              </a:defRPr>
            </a:pPr>
            <a:r>
              <a:rPr sz="900" b="1">
                <a:solidFill>
                  <a:srgbClr val="E2B46A"/>
                </a:solidFill>
                <a:latin typeface="Aptos"/>
                <a:ea typeface="Aptos"/>
                <a:cs typeface="Aptos"/>
              </a:rPr>
              <a:t>DAY 04  /  15</a:t>
            </a:r>
          </a:p>
        </p:txBody>
      </p:sp>
    </p:spTree>
    <p:extLst>
      <p:ext uri="{BB962C8B-B14F-4D97-AF65-F5344CB8AC3E}">
        <p14:creationId xmlns:p14="http://schemas.microsoft.com/office/powerpoint/2010/main" val="1343346481"/>
      </p:ext>
    </p:extLst>
  </p:cSld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Rectangle 1">
            <a:extLst xmlns:a="http://schemas.openxmlformats.org/drawingml/2006/main">
              <a:ext uri="{FF2B5EF4-FFF2-40B4-BE49-F238E27FC236}">
                <a16:creationId xmlns:a16="http://schemas.microsoft.com/office/drawing/2014/main" id="{F75091F2-EC64-47EB-B4C6-85EE58839B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BF7EE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3" name="Rectangle 2">
            <a:extLst xmlns:a="http://schemas.openxmlformats.org/drawingml/2006/main">
              <a:ext uri="{FF2B5EF4-FFF2-40B4-BE49-F238E27FC236}">
                <a16:creationId xmlns:a16="http://schemas.microsoft.com/office/drawing/2014/main" id="{4D8D75D3-B1EA-47E5-9636-D62BB20A17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10058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93C32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  <a:def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defRPr>
            </a:pPr>
            <a:r>
              <a: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Day 5 Tasks</a:t>
            </a:r>
          </a:p>
        </p:txBody>
      </p:sp>
      <p:sp>
        <p:nvSpPr>
          <p:cNvPr id="4" name="TextBox 3">
            <a:extLst xmlns:a="http://schemas.openxmlformats.org/drawingml/2006/main">
              <a:ext uri="{FF2B5EF4-FFF2-40B4-BE49-F238E27FC236}">
                <a16:creationId xmlns:a16="http://schemas.microsoft.com/office/drawing/2014/main" id="{82F58BFF-967B-4EAD-861D-3992F0F360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11887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315F46"/>
                </a:solidFill>
                <a:latin typeface="Aptos Display"/>
                <a:ea typeface="Aptos Display"/>
                <a:cs typeface="Aptos Display"/>
              </a:defRPr>
            </a:pPr>
            <a:r>
              <a:rPr sz="1500" b="1">
                <a:solidFill>
                  <a:srgbClr val="315F46"/>
                </a:solidFill>
                <a:latin typeface="Aptos Display"/>
                <a:ea typeface="Aptos Display"/>
                <a:cs typeface="Aptos Display"/>
              </a:rPr>
              <a:t>What do I need today?</a:t>
            </a:r>
          </a:p>
        </p:txBody>
      </p:sp>
      <p:sp>
        <p:nvSpPr>
          <p:cNvPr id="5" name="Rectangle 4">
            <a:extLst xmlns:a="http://schemas.openxmlformats.org/drawingml/2006/main">
              <a:ext uri="{FF2B5EF4-FFF2-40B4-BE49-F238E27FC236}">
                <a16:creationId xmlns:a16="http://schemas.microsoft.com/office/drawing/2014/main" id="{D2C7355B-5F07-44AD-A741-AD64026923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173736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F6EFE1"/>
          </a:solidFill>
          <a:ln xmlns:a="http://schemas.openxmlformats.org/drawingml/2006/main" w="14288">
            <a:solidFill>
              <a:srgbClr val="A56822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6" name="TextBox 5">
            <a:extLst xmlns:a="http://schemas.openxmlformats.org/drawingml/2006/main">
              <a:ext uri="{FF2B5EF4-FFF2-40B4-BE49-F238E27FC236}">
                <a16:creationId xmlns:a16="http://schemas.microsoft.com/office/drawing/2014/main" id="{2A1CB469-920B-4C7C-9870-85E512B1BE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170992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24342E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24342E"/>
                </a:solidFill>
                <a:latin typeface="Aptos"/>
                <a:ea typeface="Aptos"/>
                <a:cs typeface="Aptos"/>
              </a:rPr>
              <a:t>Read: Read the story of Belle</a:t>
            </a:r>
          </a:p>
        </p:txBody>
      </p:sp>
      <p:sp>
        <p:nvSpPr>
          <p:cNvPr id="7" name="Rectangle 6">
            <a:extLst xmlns:a="http://schemas.openxmlformats.org/drawingml/2006/main">
              <a:ext uri="{FF2B5EF4-FFF2-40B4-BE49-F238E27FC236}">
                <a16:creationId xmlns:a16="http://schemas.microsoft.com/office/drawing/2014/main" id="{7ABA5BEC-F65E-42C7-86F7-A39311EDDE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237744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F6EFE1"/>
          </a:solidFill>
          <a:ln xmlns:a="http://schemas.openxmlformats.org/drawingml/2006/main" w="14288">
            <a:solidFill>
              <a:srgbClr val="A56822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8" name="TextBox 7">
            <a:extLst xmlns:a="http://schemas.openxmlformats.org/drawingml/2006/main">
              <a:ext uri="{FF2B5EF4-FFF2-40B4-BE49-F238E27FC236}">
                <a16:creationId xmlns:a16="http://schemas.microsoft.com/office/drawing/2014/main" id="{16B00E6B-6480-40B6-A0EA-99B55332F0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35000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24342E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24342E"/>
                </a:solidFill>
                <a:latin typeface="Aptos"/>
                <a:ea typeface="Aptos"/>
                <a:cs typeface="Aptos"/>
              </a:rPr>
              <a:t>Writing: diary entry as Scrooge or Belle</a:t>
            </a:r>
          </a:p>
        </p:txBody>
      </p:sp>
      <p:sp>
        <p:nvSpPr>
          <p:cNvPr id="9" name="Rectangle 8">
            <a:extLst xmlns:a="http://schemas.openxmlformats.org/drawingml/2006/main">
              <a:ext uri="{FF2B5EF4-FFF2-40B4-BE49-F238E27FC236}">
                <a16:creationId xmlns:a16="http://schemas.microsoft.com/office/drawing/2014/main" id="{982D19DD-4A51-480C-BF93-7C25BDD7F7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301752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F6EFE1"/>
          </a:solidFill>
          <a:ln xmlns:a="http://schemas.openxmlformats.org/drawingml/2006/main" w="14288">
            <a:solidFill>
              <a:srgbClr val="A56822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10" name="TextBox 9">
            <a:extLst xmlns:a="http://schemas.openxmlformats.org/drawingml/2006/main">
              <a:ext uri="{FF2B5EF4-FFF2-40B4-BE49-F238E27FC236}">
                <a16:creationId xmlns:a16="http://schemas.microsoft.com/office/drawing/2014/main" id="{A7F5B99A-38D1-47D6-8828-63B0F5DA33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99008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24342E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24342E"/>
                </a:solidFill>
                <a:latin typeface="Aptos"/>
                <a:ea typeface="Aptos"/>
                <a:cs typeface="Aptos"/>
              </a:rPr>
              <a:t>Discuss: love vs. greed</a:t>
            </a:r>
          </a:p>
        </p:txBody>
      </p:sp>
      <p:sp>
        <p:nvSpPr>
          <p:cNvPr id="11" name="TextBox 10">
            <a:extLst xmlns:a="http://schemas.openxmlformats.org/drawingml/2006/main">
              <a:ext uri="{FF2B5EF4-FFF2-40B4-BE49-F238E27FC236}">
                <a16:creationId xmlns:a16="http://schemas.microsoft.com/office/drawing/2014/main" id="{705CF6CA-5620-4B04-8DAF-7A2DA04641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39319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088" b="0" i="1">
                <a:solidFill>
                  <a:srgbClr val="A56822"/>
                </a:solidFill>
                <a:latin typeface="Aptos"/>
                <a:ea typeface="Aptos"/>
                <a:cs typeface="Aptos"/>
              </a:defRPr>
            </a:pPr>
            <a:r>
              <a:rPr sz="1088" b="0" i="1">
                <a:solidFill>
                  <a:srgbClr val="A56822"/>
                </a:solidFill>
                <a:latin typeface="Aptos"/>
                <a:ea typeface="Aptos"/>
                <a:cs typeface="Aptos"/>
              </a:rPr>
              <a:t>Colour in the box when completed</a:t>
            </a:r>
          </a:p>
        </p:txBody>
      </p:sp>
      <p:sp>
        <p:nvSpPr>
          <p:cNvPr id="12" name="day-5-accent">
            <a:extLst xmlns:a="http://schemas.openxmlformats.org/drawingml/2006/main">
              <a:ext uri="{FF2B5EF4-FFF2-40B4-BE49-F238E27FC236}">
                <a16:creationId xmlns:a16="http://schemas.microsoft.com/office/drawing/2014/main" id="{12BDDB1C-2D26-4C31-B630-A1E5F0636C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238250"/>
            <a:ext cx="47625" cy="2133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5682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day-5-tag">
            <a:extLst xmlns:a="http://schemas.openxmlformats.org/drawingml/2006/main">
              <a:ext uri="{FF2B5EF4-FFF2-40B4-BE49-F238E27FC236}">
                <a16:creationId xmlns:a16="http://schemas.microsoft.com/office/drawing/2014/main" id="{865EBEF1-6751-418D-97FA-FEDAA4C7B6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96125" y="266700"/>
            <a:ext cx="138112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E2B46A"/>
                </a:solidFill>
                <a:latin typeface="Aptos"/>
                <a:ea typeface="Aptos"/>
                <a:cs typeface="Aptos"/>
              </a:defRPr>
            </a:pPr>
            <a:r>
              <a:rPr sz="900" b="1">
                <a:solidFill>
                  <a:srgbClr val="E2B46A"/>
                </a:solidFill>
                <a:latin typeface="Aptos"/>
                <a:ea typeface="Aptos"/>
                <a:cs typeface="Aptos"/>
              </a:rPr>
              <a:t>DAY 05  /  15</a:t>
            </a:r>
          </a:p>
        </p:txBody>
      </p:sp>
    </p:spTree>
    <p:extLst>
      <p:ext uri="{BB962C8B-B14F-4D97-AF65-F5344CB8AC3E}">
        <p14:creationId xmlns:p14="http://schemas.microsoft.com/office/powerpoint/2010/main" val="1206196299"/>
      </p:ext>
    </p:extLst>
  </p:cSld>
</p:sld>
</file>

<file path=ppt/slides/slide8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Rectangle 1">
            <a:extLst xmlns:a="http://schemas.openxmlformats.org/drawingml/2006/main">
              <a:ext uri="{FF2B5EF4-FFF2-40B4-BE49-F238E27FC236}">
                <a16:creationId xmlns:a16="http://schemas.microsoft.com/office/drawing/2014/main" id="{F866E76B-1C61-450E-8736-306D7EA123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BF7EE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3" name="Rectangle 2">
            <a:extLst xmlns:a="http://schemas.openxmlformats.org/drawingml/2006/main">
              <a:ext uri="{FF2B5EF4-FFF2-40B4-BE49-F238E27FC236}">
                <a16:creationId xmlns:a16="http://schemas.microsoft.com/office/drawing/2014/main" id="{4981C362-51F9-45D6-88D7-94E996ECB6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10058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93C32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  <a:def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defRPr>
            </a:pPr>
            <a:r>
              <a: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Day 6 Tasks</a:t>
            </a:r>
          </a:p>
        </p:txBody>
      </p:sp>
      <p:sp>
        <p:nvSpPr>
          <p:cNvPr id="4" name="TextBox 3">
            <a:extLst xmlns:a="http://schemas.openxmlformats.org/drawingml/2006/main">
              <a:ext uri="{FF2B5EF4-FFF2-40B4-BE49-F238E27FC236}">
                <a16:creationId xmlns:a16="http://schemas.microsoft.com/office/drawing/2014/main" id="{91E6E296-99EE-48A2-B01B-5B7D674E55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11887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315F46"/>
                </a:solidFill>
                <a:latin typeface="Aptos Display"/>
                <a:ea typeface="Aptos Display"/>
                <a:cs typeface="Aptos Display"/>
              </a:defRPr>
            </a:pPr>
            <a:r>
              <a:rPr sz="1500" b="1">
                <a:solidFill>
                  <a:srgbClr val="315F46"/>
                </a:solidFill>
                <a:latin typeface="Aptos Display"/>
                <a:ea typeface="Aptos Display"/>
                <a:cs typeface="Aptos Display"/>
              </a:rPr>
              <a:t>What do I need today?</a:t>
            </a:r>
          </a:p>
        </p:txBody>
      </p:sp>
      <p:sp>
        <p:nvSpPr>
          <p:cNvPr id="5" name="Rectangle 4">
            <a:extLst xmlns:a="http://schemas.openxmlformats.org/drawingml/2006/main">
              <a:ext uri="{FF2B5EF4-FFF2-40B4-BE49-F238E27FC236}">
                <a16:creationId xmlns:a16="http://schemas.microsoft.com/office/drawing/2014/main" id="{C771FA8D-801B-47ED-AC49-7E1DC24F62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173736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F6EFE1"/>
          </a:solidFill>
          <a:ln xmlns:a="http://schemas.openxmlformats.org/drawingml/2006/main" w="14288">
            <a:solidFill>
              <a:srgbClr val="A56822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6" name="TextBox 5">
            <a:extLst xmlns:a="http://schemas.openxmlformats.org/drawingml/2006/main">
              <a:ext uri="{FF2B5EF4-FFF2-40B4-BE49-F238E27FC236}">
                <a16:creationId xmlns:a16="http://schemas.microsoft.com/office/drawing/2014/main" id="{7150B6F3-372E-452F-B334-AA0DD4BDF9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170992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24342E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24342E"/>
                </a:solidFill>
                <a:latin typeface="Aptos"/>
                <a:ea typeface="Aptos"/>
                <a:cs typeface="Aptos"/>
              </a:rPr>
              <a:t>Read: Re-read the charity collectors scene</a:t>
            </a:r>
          </a:p>
        </p:txBody>
      </p:sp>
      <p:sp>
        <p:nvSpPr>
          <p:cNvPr id="7" name="Rectangle 6">
            <a:extLst xmlns:a="http://schemas.openxmlformats.org/drawingml/2006/main">
              <a:ext uri="{FF2B5EF4-FFF2-40B4-BE49-F238E27FC236}">
                <a16:creationId xmlns:a16="http://schemas.microsoft.com/office/drawing/2014/main" id="{76E6EC07-7ABF-4A6D-A645-C7CC0E9474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237744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F6EFE1"/>
          </a:solidFill>
          <a:ln xmlns:a="http://schemas.openxmlformats.org/drawingml/2006/main" w="14288">
            <a:solidFill>
              <a:srgbClr val="A56822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8" name="TextBox 7">
            <a:extLst xmlns:a="http://schemas.openxmlformats.org/drawingml/2006/main">
              <a:ext uri="{FF2B5EF4-FFF2-40B4-BE49-F238E27FC236}">
                <a16:creationId xmlns:a16="http://schemas.microsoft.com/office/drawing/2014/main" id="{3822575D-A73C-42AF-9EB9-D84D083E2A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35000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24342E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24342E"/>
                </a:solidFill>
                <a:latin typeface="Aptos"/>
                <a:ea typeface="Aptos"/>
                <a:cs typeface="Aptos"/>
              </a:rPr>
              <a:t>History: Dickens' own childhood</a:t>
            </a:r>
          </a:p>
        </p:txBody>
      </p:sp>
      <p:sp>
        <p:nvSpPr>
          <p:cNvPr id="9" name="Rectangle 8">
            <a:extLst xmlns:a="http://schemas.openxmlformats.org/drawingml/2006/main">
              <a:ext uri="{FF2B5EF4-FFF2-40B4-BE49-F238E27FC236}">
                <a16:creationId xmlns:a16="http://schemas.microsoft.com/office/drawing/2014/main" id="{FE0FDACF-E3EC-47C3-9355-6468B33803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301752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F6EFE1"/>
          </a:solidFill>
          <a:ln xmlns:a="http://schemas.openxmlformats.org/drawingml/2006/main" w="14288">
            <a:solidFill>
              <a:srgbClr val="A56822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10" name="TextBox 9">
            <a:extLst xmlns:a="http://schemas.openxmlformats.org/drawingml/2006/main">
              <a:ext uri="{FF2B5EF4-FFF2-40B4-BE49-F238E27FC236}">
                <a16:creationId xmlns:a16="http://schemas.microsoft.com/office/drawing/2014/main" id="{B3513BF2-FF94-4881-BFD3-B444F8251D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99008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24342E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24342E"/>
                </a:solidFill>
                <a:latin typeface="Aptos"/>
                <a:ea typeface="Aptos"/>
                <a:cs typeface="Aptos"/>
              </a:rPr>
              <a:t>Book of Centuries: record key dates</a:t>
            </a:r>
          </a:p>
        </p:txBody>
      </p:sp>
      <p:sp>
        <p:nvSpPr>
          <p:cNvPr id="11" name="TextBox 10">
            <a:extLst xmlns:a="http://schemas.openxmlformats.org/drawingml/2006/main">
              <a:ext uri="{FF2B5EF4-FFF2-40B4-BE49-F238E27FC236}">
                <a16:creationId xmlns:a16="http://schemas.microsoft.com/office/drawing/2014/main" id="{8DD7CADF-95C2-4958-9911-3F1352917C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39319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088" b="0" i="1">
                <a:solidFill>
                  <a:srgbClr val="A56822"/>
                </a:solidFill>
                <a:latin typeface="Aptos"/>
                <a:ea typeface="Aptos"/>
                <a:cs typeface="Aptos"/>
              </a:defRPr>
            </a:pPr>
            <a:r>
              <a:rPr sz="1088" b="0" i="1">
                <a:solidFill>
                  <a:srgbClr val="A56822"/>
                </a:solidFill>
                <a:latin typeface="Aptos"/>
                <a:ea typeface="Aptos"/>
                <a:cs typeface="Aptos"/>
              </a:rPr>
              <a:t>Colour in the box when completed</a:t>
            </a:r>
          </a:p>
        </p:txBody>
      </p:sp>
      <p:sp>
        <p:nvSpPr>
          <p:cNvPr id="12" name="day-6-accent">
            <a:extLst xmlns:a="http://schemas.openxmlformats.org/drawingml/2006/main">
              <a:ext uri="{FF2B5EF4-FFF2-40B4-BE49-F238E27FC236}">
                <a16:creationId xmlns:a16="http://schemas.microsoft.com/office/drawing/2014/main" id="{4616720A-88FF-4506-8C55-6E279577F7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238250"/>
            <a:ext cx="47625" cy="2133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5682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day-6-tag">
            <a:extLst xmlns:a="http://schemas.openxmlformats.org/drawingml/2006/main">
              <a:ext uri="{FF2B5EF4-FFF2-40B4-BE49-F238E27FC236}">
                <a16:creationId xmlns:a16="http://schemas.microsoft.com/office/drawing/2014/main" id="{B1842525-E3F4-4495-A51D-60136F9E32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96125" y="266700"/>
            <a:ext cx="138112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E2B46A"/>
                </a:solidFill>
                <a:latin typeface="Aptos"/>
                <a:ea typeface="Aptos"/>
                <a:cs typeface="Aptos"/>
              </a:defRPr>
            </a:pPr>
            <a:r>
              <a:rPr sz="900" b="1">
                <a:solidFill>
                  <a:srgbClr val="E2B46A"/>
                </a:solidFill>
                <a:latin typeface="Aptos"/>
                <a:ea typeface="Aptos"/>
                <a:cs typeface="Aptos"/>
              </a:rPr>
              <a:t>DAY 06  /  15</a:t>
            </a:r>
          </a:p>
        </p:txBody>
      </p:sp>
    </p:spTree>
    <p:extLst>
      <p:ext uri="{BB962C8B-B14F-4D97-AF65-F5344CB8AC3E}">
        <p14:creationId xmlns:p14="http://schemas.microsoft.com/office/powerpoint/2010/main" val="1139499687"/>
      </p:ext>
    </p:extLst>
  </p:cSld>
</p:sld>
</file>

<file path=ppt/slides/slide9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Rectangle 1">
            <a:extLst xmlns:a="http://schemas.openxmlformats.org/drawingml/2006/main">
              <a:ext uri="{FF2B5EF4-FFF2-40B4-BE49-F238E27FC236}">
                <a16:creationId xmlns:a16="http://schemas.microsoft.com/office/drawing/2014/main" id="{40460DFB-3343-4E21-9A5A-F755194C0D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BF7EE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3" name="Rectangle 2">
            <a:extLst xmlns:a="http://schemas.openxmlformats.org/drawingml/2006/main">
              <a:ext uri="{FF2B5EF4-FFF2-40B4-BE49-F238E27FC236}">
                <a16:creationId xmlns:a16="http://schemas.microsoft.com/office/drawing/2014/main" id="{1B4821B3-9C94-48C0-AF21-F6CAB8C69F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10058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93C32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  <a:def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defRPr>
            </a:pPr>
            <a:r>
              <a: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Day 7 Tasks</a:t>
            </a:r>
          </a:p>
        </p:txBody>
      </p:sp>
      <p:sp>
        <p:nvSpPr>
          <p:cNvPr id="4" name="TextBox 3">
            <a:extLst xmlns:a="http://schemas.openxmlformats.org/drawingml/2006/main">
              <a:ext uri="{FF2B5EF4-FFF2-40B4-BE49-F238E27FC236}">
                <a16:creationId xmlns:a16="http://schemas.microsoft.com/office/drawing/2014/main" id="{C936ABEC-A4BF-49FF-A83B-2D7AAB222A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11887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315F46"/>
                </a:solidFill>
                <a:latin typeface="Aptos Display"/>
                <a:ea typeface="Aptos Display"/>
                <a:cs typeface="Aptos Display"/>
              </a:defRPr>
            </a:pPr>
            <a:r>
              <a:rPr sz="1500" b="1">
                <a:solidFill>
                  <a:srgbClr val="315F46"/>
                </a:solidFill>
                <a:latin typeface="Aptos Display"/>
                <a:ea typeface="Aptos Display"/>
                <a:cs typeface="Aptos Display"/>
              </a:rPr>
              <a:t>What do I need today?</a:t>
            </a:r>
          </a:p>
        </p:txBody>
      </p:sp>
      <p:sp>
        <p:nvSpPr>
          <p:cNvPr id="5" name="Rectangle 4">
            <a:extLst xmlns:a="http://schemas.openxmlformats.org/drawingml/2006/main">
              <a:ext uri="{FF2B5EF4-FFF2-40B4-BE49-F238E27FC236}">
                <a16:creationId xmlns:a16="http://schemas.microsoft.com/office/drawing/2014/main" id="{8D1DB9CC-0944-400E-9172-6B3D0622C0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173736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F6EFE1"/>
          </a:solidFill>
          <a:ln xmlns:a="http://schemas.openxmlformats.org/drawingml/2006/main" w="14288">
            <a:solidFill>
              <a:srgbClr val="A56822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6" name="TextBox 5">
            <a:extLst xmlns:a="http://schemas.openxmlformats.org/drawingml/2006/main">
              <a:ext uri="{FF2B5EF4-FFF2-40B4-BE49-F238E27FC236}">
                <a16:creationId xmlns:a16="http://schemas.microsoft.com/office/drawing/2014/main" id="{14502D37-2205-4DD5-8D27-7972E587A4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170992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24342E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24342E"/>
                </a:solidFill>
                <a:latin typeface="Aptos"/>
                <a:ea typeface="Aptos"/>
                <a:cs typeface="Aptos"/>
              </a:rPr>
              <a:t>Read: Read the Cratchits' Christmas dinner</a:t>
            </a:r>
          </a:p>
        </p:txBody>
      </p:sp>
      <p:sp>
        <p:nvSpPr>
          <p:cNvPr id="7" name="Rectangle 6">
            <a:extLst xmlns:a="http://schemas.openxmlformats.org/drawingml/2006/main">
              <a:ext uri="{FF2B5EF4-FFF2-40B4-BE49-F238E27FC236}">
                <a16:creationId xmlns:a16="http://schemas.microsoft.com/office/drawing/2014/main" id="{B2D322E7-67AA-40C9-9748-2212C99EFA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237744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F6EFE1"/>
          </a:solidFill>
          <a:ln xmlns:a="http://schemas.openxmlformats.org/drawingml/2006/main" w="14288">
            <a:solidFill>
              <a:srgbClr val="A56822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8" name="TextBox 7">
            <a:extLst xmlns:a="http://schemas.openxmlformats.org/drawingml/2006/main">
              <a:ext uri="{FF2B5EF4-FFF2-40B4-BE49-F238E27FC236}">
                <a16:creationId xmlns:a16="http://schemas.microsoft.com/office/drawing/2014/main" id="{63D707E6-E663-49B1-940B-0F5E1D6E61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35000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24342E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24342E"/>
                </a:solidFill>
                <a:latin typeface="Aptos"/>
                <a:ea typeface="Aptos"/>
                <a:cs typeface="Aptos"/>
              </a:rPr>
              <a:t>Narration: what Tiny Tim's words show</a:t>
            </a:r>
          </a:p>
        </p:txBody>
      </p:sp>
      <p:sp>
        <p:nvSpPr>
          <p:cNvPr id="9" name="Rectangle 8">
            <a:extLst xmlns:a="http://schemas.openxmlformats.org/drawingml/2006/main">
              <a:ext uri="{FF2B5EF4-FFF2-40B4-BE49-F238E27FC236}">
                <a16:creationId xmlns:a16="http://schemas.microsoft.com/office/drawing/2014/main" id="{BD78B7E1-7BA1-4F91-81B2-20A85AB6F0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301752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F6EFE1"/>
          </a:solidFill>
          <a:ln xmlns:a="http://schemas.openxmlformats.org/drawingml/2006/main" w="14288">
            <a:solidFill>
              <a:srgbClr val="A56822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10" name="TextBox 9">
            <a:extLst xmlns:a="http://schemas.openxmlformats.org/drawingml/2006/main">
              <a:ext uri="{FF2B5EF4-FFF2-40B4-BE49-F238E27FC236}">
                <a16:creationId xmlns:a16="http://schemas.microsoft.com/office/drawing/2014/main" id="{658E0587-8C26-46C2-8B15-AD35FFB12F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99008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24342E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24342E"/>
                </a:solidFill>
                <a:latin typeface="Aptos"/>
                <a:ea typeface="Aptos"/>
                <a:cs typeface="Aptos"/>
              </a:rPr>
              <a:t>PSHE: family, poverty and joy</a:t>
            </a:r>
          </a:p>
        </p:txBody>
      </p:sp>
      <p:sp>
        <p:nvSpPr>
          <p:cNvPr id="11" name="TextBox 10">
            <a:extLst xmlns:a="http://schemas.openxmlformats.org/drawingml/2006/main">
              <a:ext uri="{FF2B5EF4-FFF2-40B4-BE49-F238E27FC236}">
                <a16:creationId xmlns:a16="http://schemas.microsoft.com/office/drawing/2014/main" id="{981A487A-4194-46D1-9E26-0755C1CEB3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39319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088" b="0" i="1">
                <a:solidFill>
                  <a:srgbClr val="A56822"/>
                </a:solidFill>
                <a:latin typeface="Aptos"/>
                <a:ea typeface="Aptos"/>
                <a:cs typeface="Aptos"/>
              </a:defRPr>
            </a:pPr>
            <a:r>
              <a:rPr sz="1088" b="0" i="1">
                <a:solidFill>
                  <a:srgbClr val="A56822"/>
                </a:solidFill>
                <a:latin typeface="Aptos"/>
                <a:ea typeface="Aptos"/>
                <a:cs typeface="Aptos"/>
              </a:rPr>
              <a:t>Colour in the box when completed</a:t>
            </a:r>
          </a:p>
        </p:txBody>
      </p:sp>
      <p:sp>
        <p:nvSpPr>
          <p:cNvPr id="12" name="day-7-accent">
            <a:extLst xmlns:a="http://schemas.openxmlformats.org/drawingml/2006/main">
              <a:ext uri="{FF2B5EF4-FFF2-40B4-BE49-F238E27FC236}">
                <a16:creationId xmlns:a16="http://schemas.microsoft.com/office/drawing/2014/main" id="{CA4F7433-F4EA-41F2-B67E-F8494E8C6E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238250"/>
            <a:ext cx="47625" cy="2133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5682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day-7-tag">
            <a:extLst xmlns:a="http://schemas.openxmlformats.org/drawingml/2006/main">
              <a:ext uri="{FF2B5EF4-FFF2-40B4-BE49-F238E27FC236}">
                <a16:creationId xmlns:a16="http://schemas.microsoft.com/office/drawing/2014/main" id="{E769E895-5A73-4776-8EDE-750B1E3129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96125" y="266700"/>
            <a:ext cx="138112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E2B46A"/>
                </a:solidFill>
                <a:latin typeface="Aptos"/>
                <a:ea typeface="Aptos"/>
                <a:cs typeface="Aptos"/>
              </a:defRPr>
            </a:pPr>
            <a:r>
              <a:rPr sz="900" b="1">
                <a:solidFill>
                  <a:srgbClr val="E2B46A"/>
                </a:solidFill>
                <a:latin typeface="Aptos"/>
                <a:ea typeface="Aptos"/>
                <a:cs typeface="Aptos"/>
              </a:rPr>
              <a:t>DAY 07  /  15</a:t>
            </a:r>
          </a:p>
        </p:txBody>
      </p:sp>
    </p:spTree>
    <p:extLst>
      <p:ext uri="{BB962C8B-B14F-4D97-AF65-F5344CB8AC3E}">
        <p14:creationId xmlns:p14="http://schemas.microsoft.com/office/powerpoint/2010/main" val="1127810957"/>
      </p:ext>
    </p:extLst>
  </p:cSld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>
          <a:solidFill>
            <a:schemeClr val="phClr">
              <a:shade val="95000"/>
              <a:satMod val="105000"/>
            </a:schemeClr>
          </a:solidFill>
          <a:prstDash val="solid"/>
        </a:ln>
        <a:ln w="25400">
          <a:solidFill>
            <a:schemeClr val="phClr"/>
          </a:solidFill>
          <a:prstDash val="solid"/>
        </a:ln>
        <a:ln w="38100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2026-08-03T11:12:37.9440000Z</dcterms:created>
  <dcterms:modified xsi:type="dcterms:W3CDTF">2026-08-03T11:12:37.9440000Z</dcterms:modified>
</coreProperties>
</file>